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256" r:id="rId2"/>
    <p:sldId id="263" r:id="rId3"/>
    <p:sldId id="279" r:id="rId4"/>
    <p:sldId id="257" r:id="rId5"/>
    <p:sldId id="258" r:id="rId6"/>
    <p:sldId id="264" r:id="rId7"/>
    <p:sldId id="280" r:id="rId8"/>
    <p:sldId id="269" r:id="rId9"/>
    <p:sldId id="278" r:id="rId10"/>
    <p:sldId id="285" r:id="rId11"/>
    <p:sldId id="261" r:id="rId12"/>
    <p:sldId id="265" r:id="rId13"/>
    <p:sldId id="270" r:id="rId14"/>
    <p:sldId id="281" r:id="rId15"/>
    <p:sldId id="282" r:id="rId16"/>
    <p:sldId id="286" r:id="rId17"/>
    <p:sldId id="284" r:id="rId18"/>
    <p:sldId id="309" r:id="rId19"/>
    <p:sldId id="323" r:id="rId20"/>
    <p:sldId id="271" r:id="rId21"/>
    <p:sldId id="288" r:id="rId22"/>
    <p:sldId id="287" r:id="rId23"/>
    <p:sldId id="289" r:id="rId24"/>
    <p:sldId id="274" r:id="rId25"/>
    <p:sldId id="277" r:id="rId26"/>
    <p:sldId id="319" r:id="rId27"/>
    <p:sldId id="272" r:id="rId28"/>
    <p:sldId id="291" r:id="rId29"/>
    <p:sldId id="292" r:id="rId30"/>
    <p:sldId id="293" r:id="rId31"/>
    <p:sldId id="327" r:id="rId32"/>
    <p:sldId id="328" r:id="rId33"/>
    <p:sldId id="329" r:id="rId34"/>
    <p:sldId id="324" r:id="rId35"/>
    <p:sldId id="330" r:id="rId36"/>
    <p:sldId id="326" r:id="rId37"/>
    <p:sldId id="273" r:id="rId38"/>
    <p:sldId id="296" r:id="rId39"/>
    <p:sldId id="299" r:id="rId40"/>
    <p:sldId id="297" r:id="rId41"/>
    <p:sldId id="300" r:id="rId42"/>
    <p:sldId id="301" r:id="rId43"/>
    <p:sldId id="303" r:id="rId44"/>
    <p:sldId id="304" r:id="rId45"/>
    <p:sldId id="306" r:id="rId46"/>
    <p:sldId id="305" r:id="rId47"/>
    <p:sldId id="310" r:id="rId48"/>
    <p:sldId id="311" r:id="rId49"/>
    <p:sldId id="312" r:id="rId50"/>
    <p:sldId id="313" r:id="rId51"/>
    <p:sldId id="320" r:id="rId52"/>
    <p:sldId id="308" r:id="rId53"/>
    <p:sldId id="314" r:id="rId54"/>
    <p:sldId id="316" r:id="rId55"/>
    <p:sldId id="315" r:id="rId56"/>
    <p:sldId id="317" r:id="rId57"/>
    <p:sldId id="318" r:id="rId58"/>
    <p:sldId id="322" r:id="rId59"/>
    <p:sldId id="267" r:id="rId60"/>
    <p:sldId id="283" r:id="rId61"/>
    <p:sldId id="321" r:id="rId62"/>
    <p:sldId id="307" r:id="rId6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預設章節" id="{BC533B7A-17DB-4AB4-A326-DA05FAAE226E}">
          <p14:sldIdLst>
            <p14:sldId id="256"/>
            <p14:sldId id="263"/>
            <p14:sldId id="279"/>
            <p14:sldId id="257"/>
            <p14:sldId id="258"/>
            <p14:sldId id="264"/>
            <p14:sldId id="280"/>
            <p14:sldId id="269"/>
            <p14:sldId id="278"/>
            <p14:sldId id="285"/>
          </p14:sldIdLst>
        </p14:section>
        <p14:section name="1. Introduction" id="{0E83B1BE-E372-4739-865C-CAB179D9FB3E}">
          <p14:sldIdLst>
            <p14:sldId id="261"/>
            <p14:sldId id="265"/>
          </p14:sldIdLst>
        </p14:section>
        <p14:section name="2. Background &amp; Related Work" id="{5F489BAA-0DEF-482C-B692-D94D898D45F4}">
          <p14:sldIdLst>
            <p14:sldId id="270"/>
            <p14:sldId id="281"/>
            <p14:sldId id="282"/>
          </p14:sldIdLst>
        </p14:section>
        <p14:section name="3. Motivation" id="{A1167AF4-E937-4112-9158-B183A70E1B43}">
          <p14:sldIdLst>
            <p14:sldId id="286"/>
            <p14:sldId id="284"/>
            <p14:sldId id="309"/>
            <p14:sldId id="323"/>
          </p14:sldIdLst>
        </p14:section>
        <p14:section name="4. Problem Formulation" id="{ED820C0B-C3E8-4251-827B-D198D23D5FED}">
          <p14:sldIdLst>
            <p14:sldId id="271"/>
            <p14:sldId id="288"/>
            <p14:sldId id="287"/>
            <p14:sldId id="289"/>
            <p14:sldId id="274"/>
            <p14:sldId id="277"/>
            <p14:sldId id="319"/>
          </p14:sldIdLst>
        </p14:section>
        <p14:section name="5. Mathematical Formulation" id="{CCCA4A3B-DFC9-4FB4-B6B8-FFE2A853DFF9}">
          <p14:sldIdLst>
            <p14:sldId id="272"/>
            <p14:sldId id="291"/>
            <p14:sldId id="292"/>
            <p14:sldId id="293"/>
            <p14:sldId id="327"/>
            <p14:sldId id="328"/>
            <p14:sldId id="329"/>
            <p14:sldId id="324"/>
            <p14:sldId id="330"/>
            <p14:sldId id="326"/>
          </p14:sldIdLst>
        </p14:section>
        <p14:section name="6. BACON" id="{A8654AEE-6891-4E04-85E9-69523F33F9F1}">
          <p14:sldIdLst>
            <p14:sldId id="273"/>
            <p14:sldId id="296"/>
            <p14:sldId id="299"/>
            <p14:sldId id="297"/>
            <p14:sldId id="300"/>
            <p14:sldId id="301"/>
            <p14:sldId id="303"/>
            <p14:sldId id="304"/>
            <p14:sldId id="306"/>
            <p14:sldId id="305"/>
            <p14:sldId id="310"/>
            <p14:sldId id="311"/>
            <p14:sldId id="312"/>
            <p14:sldId id="313"/>
            <p14:sldId id="320"/>
          </p14:sldIdLst>
        </p14:section>
        <p14:section name="7. Placement Simulation" id="{B534D83C-7F2C-4F9B-AF45-94DAC8B054C0}">
          <p14:sldIdLst>
            <p14:sldId id="308"/>
            <p14:sldId id="314"/>
            <p14:sldId id="316"/>
            <p14:sldId id="315"/>
            <p14:sldId id="317"/>
            <p14:sldId id="318"/>
            <p14:sldId id="322"/>
          </p14:sldIdLst>
        </p14:section>
        <p14:section name="1. Introduction" id="{BD34F81D-C916-4880-A4D1-D6280C4CF950}">
          <p14:sldIdLst>
            <p14:sldId id="267"/>
          </p14:sldIdLst>
        </p14:section>
        <p14:section name="心得" id="{5709984D-5B20-44BD-B540-90A0AFF1A0DF}">
          <p14:sldIdLst>
            <p14:sldId id="283"/>
            <p14:sldId id="321"/>
          </p14:sldIdLst>
        </p14:section>
        <p14:section name="Q &amp; A" id="{88F26ADF-13EE-4365-9135-460096F4B97C}">
          <p14:sldIdLst>
            <p14:sldId id="30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23" autoAdjust="0"/>
    <p:restoredTop sz="94737" autoAdjust="0"/>
  </p:normalViewPr>
  <p:slideViewPr>
    <p:cSldViewPr>
      <p:cViewPr>
        <p:scale>
          <a:sx n="66" d="100"/>
          <a:sy n="66" d="100"/>
        </p:scale>
        <p:origin x="-1328" y="-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e88544fbc08089db" providerId="LiveId" clId="{79C791B3-0AC9-4DBB-8A37-1B0D8EC6A289}"/>
    <pc:docChg chg="undo custSel addSld delSld modSld sldOrd modMainMaster modSection">
      <pc:chgData name="" userId="e88544fbc08089db" providerId="LiveId" clId="{79C791B3-0AC9-4DBB-8A37-1B0D8EC6A289}" dt="2021-11-23T07:57:40.431" v="12011" actId="20577"/>
      <pc:docMkLst>
        <pc:docMk/>
      </pc:docMkLst>
      <pc:sldChg chg="modSp">
        <pc:chgData name="" userId="e88544fbc08089db" providerId="LiveId" clId="{79C791B3-0AC9-4DBB-8A37-1B0D8EC6A289}" dt="2021-11-20T08:34:14.325" v="3296" actId="27636"/>
        <pc:sldMkLst>
          <pc:docMk/>
          <pc:sldMk cId="0" sldId="256"/>
        </pc:sldMkLst>
        <pc:spChg chg="mod">
          <ac:chgData name="" userId="e88544fbc08089db" providerId="LiveId" clId="{79C791B3-0AC9-4DBB-8A37-1B0D8EC6A289}" dt="2021-11-20T08:34:14.325" v="3296" actId="27636"/>
          <ac:spMkLst>
            <pc:docMk/>
            <pc:sldMk cId="0" sldId="256"/>
            <ac:spMk id="3" creationId="{00000000-0000-0000-0000-000000000000}"/>
          </ac:spMkLst>
        </pc:spChg>
      </pc:sldChg>
      <pc:sldChg chg="modSp ord">
        <pc:chgData name="" userId="e88544fbc08089db" providerId="LiveId" clId="{79C791B3-0AC9-4DBB-8A37-1B0D8EC6A289}" dt="2021-11-21T00:08:15.812" v="6253" actId="20577"/>
        <pc:sldMkLst>
          <pc:docMk/>
          <pc:sldMk cId="0" sldId="257"/>
        </pc:sldMkLst>
        <pc:spChg chg="mod">
          <ac:chgData name="" userId="e88544fbc08089db" providerId="LiveId" clId="{79C791B3-0AC9-4DBB-8A37-1B0D8EC6A289}" dt="2021-11-21T00:08:15.812" v="6253" actId="20577"/>
          <ac:spMkLst>
            <pc:docMk/>
            <pc:sldMk cId="0" sldId="257"/>
            <ac:spMk id="3" creationId="{00000000-0000-0000-0000-000000000000}"/>
          </ac:spMkLst>
        </pc:spChg>
        <pc:spChg chg="mod">
          <ac:chgData name="" userId="e88544fbc08089db" providerId="LiveId" clId="{79C791B3-0AC9-4DBB-8A37-1B0D8EC6A289}" dt="2021-11-20T02:12:36.213" v="1674" actId="6549"/>
          <ac:spMkLst>
            <pc:docMk/>
            <pc:sldMk cId="0" sldId="257"/>
            <ac:spMk id="12290" creationId="{00000000-0000-0000-0000-000000000000}"/>
          </ac:spMkLst>
        </pc:spChg>
      </pc:sldChg>
      <pc:sldChg chg="modSp ord">
        <pc:chgData name="" userId="e88544fbc08089db" providerId="LiveId" clId="{79C791B3-0AC9-4DBB-8A37-1B0D8EC6A289}" dt="2021-11-21T04:23:31.657" v="7516" actId="20577"/>
        <pc:sldMkLst>
          <pc:docMk/>
          <pc:sldMk cId="454349492" sldId="258"/>
        </pc:sldMkLst>
        <pc:spChg chg="mod">
          <ac:chgData name="" userId="e88544fbc08089db" providerId="LiveId" clId="{79C791B3-0AC9-4DBB-8A37-1B0D8EC6A289}" dt="2021-11-21T04:23:31.657" v="7516" actId="20577"/>
          <ac:spMkLst>
            <pc:docMk/>
            <pc:sldMk cId="454349492" sldId="258"/>
            <ac:spMk id="2" creationId="{00000000-0000-0000-0000-000000000000}"/>
          </ac:spMkLst>
        </pc:spChg>
        <pc:spChg chg="mod">
          <ac:chgData name="" userId="e88544fbc08089db" providerId="LiveId" clId="{79C791B3-0AC9-4DBB-8A37-1B0D8EC6A289}" dt="2021-11-21T04:15:54.729" v="7209" actId="20577"/>
          <ac:spMkLst>
            <pc:docMk/>
            <pc:sldMk cId="454349492" sldId="258"/>
            <ac:spMk id="3" creationId="{00000000-0000-0000-0000-000000000000}"/>
          </ac:spMkLst>
        </pc:spChg>
      </pc:sldChg>
      <pc:sldChg chg="addSp delSp modSp modNotesTx">
        <pc:chgData name="" userId="e88544fbc08089db" providerId="LiveId" clId="{79C791B3-0AC9-4DBB-8A37-1B0D8EC6A289}" dt="2021-11-21T12:40:11.719" v="11444" actId="20577"/>
        <pc:sldMkLst>
          <pc:docMk/>
          <pc:sldMk cId="4064091804" sldId="261"/>
        </pc:sldMkLst>
        <pc:spChg chg="mod">
          <ac:chgData name="" userId="e88544fbc08089db" providerId="LiveId" clId="{79C791B3-0AC9-4DBB-8A37-1B0D8EC6A289}" dt="2021-11-20T02:12:40.697" v="1678" actId="20577"/>
          <ac:spMkLst>
            <pc:docMk/>
            <pc:sldMk cId="4064091804" sldId="261"/>
            <ac:spMk id="2" creationId="{00000000-0000-0000-0000-000000000000}"/>
          </ac:spMkLst>
        </pc:spChg>
        <pc:spChg chg="mod">
          <ac:chgData name="" userId="e88544fbc08089db" providerId="LiveId" clId="{79C791B3-0AC9-4DBB-8A37-1B0D8EC6A289}" dt="2021-11-21T12:24:55.427" v="10978" actId="20577"/>
          <ac:spMkLst>
            <pc:docMk/>
            <pc:sldMk cId="4064091804" sldId="261"/>
            <ac:spMk id="3" creationId="{00000000-0000-0000-0000-000000000000}"/>
          </ac:spMkLst>
        </pc:spChg>
        <pc:spChg chg="add del">
          <ac:chgData name="" userId="e88544fbc08089db" providerId="LiveId" clId="{79C791B3-0AC9-4DBB-8A37-1B0D8EC6A289}" dt="2021-11-17T09:02:45.744" v="676"/>
          <ac:spMkLst>
            <pc:docMk/>
            <pc:sldMk cId="4064091804" sldId="261"/>
            <ac:spMk id="5" creationId="{F475DD87-AFC4-4FB4-A480-7EC54DFB7819}"/>
          </ac:spMkLst>
        </pc:spChg>
      </pc:sldChg>
      <pc:sldChg chg="modSp">
        <pc:chgData name="" userId="e88544fbc08089db" providerId="LiveId" clId="{79C791B3-0AC9-4DBB-8A37-1B0D8EC6A289}" dt="2021-11-20T22:50:27.533" v="5849" actId="20577"/>
        <pc:sldMkLst>
          <pc:docMk/>
          <pc:sldMk cId="424291286" sldId="263"/>
        </pc:sldMkLst>
        <pc:spChg chg="mod">
          <ac:chgData name="" userId="e88544fbc08089db" providerId="LiveId" clId="{79C791B3-0AC9-4DBB-8A37-1B0D8EC6A289}" dt="2021-11-20T08:32:44.805" v="3256" actId="20577"/>
          <ac:spMkLst>
            <pc:docMk/>
            <pc:sldMk cId="424291286" sldId="263"/>
            <ac:spMk id="2" creationId="{00000000-0000-0000-0000-000000000000}"/>
          </ac:spMkLst>
        </pc:spChg>
        <pc:spChg chg="mod">
          <ac:chgData name="" userId="e88544fbc08089db" providerId="LiveId" clId="{79C791B3-0AC9-4DBB-8A37-1B0D8EC6A289}" dt="2021-11-20T22:50:27.533" v="5849" actId="20577"/>
          <ac:spMkLst>
            <pc:docMk/>
            <pc:sldMk cId="424291286" sldId="263"/>
            <ac:spMk id="3" creationId="{00000000-0000-0000-0000-000000000000}"/>
          </ac:spMkLst>
        </pc:spChg>
      </pc:sldChg>
      <pc:sldChg chg="addSp delSp modSp add ord">
        <pc:chgData name="" userId="e88544fbc08089db" providerId="LiveId" clId="{79C791B3-0AC9-4DBB-8A37-1B0D8EC6A289}" dt="2021-11-20T22:53:27.919" v="5938" actId="404"/>
        <pc:sldMkLst>
          <pc:docMk/>
          <pc:sldMk cId="2301033945" sldId="264"/>
        </pc:sldMkLst>
        <pc:spChg chg="mod">
          <ac:chgData name="" userId="e88544fbc08089db" providerId="LiveId" clId="{79C791B3-0AC9-4DBB-8A37-1B0D8EC6A289}" dt="2021-11-20T22:53:27.919" v="5938" actId="404"/>
          <ac:spMkLst>
            <pc:docMk/>
            <pc:sldMk cId="2301033945" sldId="264"/>
            <ac:spMk id="2" creationId="{98A79767-EA1F-4572-9AC8-91256D0D35A9}"/>
          </ac:spMkLst>
        </pc:spChg>
        <pc:spChg chg="del">
          <ac:chgData name="" userId="e88544fbc08089db" providerId="LiveId" clId="{79C791B3-0AC9-4DBB-8A37-1B0D8EC6A289}" dt="2021-11-17T08:51:50.910" v="351"/>
          <ac:spMkLst>
            <pc:docMk/>
            <pc:sldMk cId="2301033945" sldId="264"/>
            <ac:spMk id="3" creationId="{405899D1-37E5-4DEC-8069-0C83770E5D58}"/>
          </ac:spMkLst>
        </pc:spChg>
        <pc:picChg chg="add mod">
          <ac:chgData name="" userId="e88544fbc08089db" providerId="LiveId" clId="{79C791B3-0AC9-4DBB-8A37-1B0D8EC6A289}" dt="2021-11-17T08:52:05.578" v="358" actId="1076"/>
          <ac:picMkLst>
            <pc:docMk/>
            <pc:sldMk cId="2301033945" sldId="264"/>
            <ac:picMk id="6" creationId="{9702271E-3FA5-4FE4-9AF5-2FB8972EAE03}"/>
          </ac:picMkLst>
        </pc:picChg>
      </pc:sldChg>
      <pc:sldChg chg="addSp delSp modSp add">
        <pc:chgData name="" userId="e88544fbc08089db" providerId="LiveId" clId="{79C791B3-0AC9-4DBB-8A37-1B0D8EC6A289}" dt="2021-11-21T12:43:37.407" v="11511" actId="20577"/>
        <pc:sldMkLst>
          <pc:docMk/>
          <pc:sldMk cId="3281392581" sldId="265"/>
        </pc:sldMkLst>
        <pc:spChg chg="add mod">
          <ac:chgData name="" userId="e88544fbc08089db" providerId="LiveId" clId="{79C791B3-0AC9-4DBB-8A37-1B0D8EC6A289}" dt="2021-11-21T12:25:19.135" v="10981"/>
          <ac:spMkLst>
            <pc:docMk/>
            <pc:sldMk cId="3281392581" sldId="265"/>
            <ac:spMk id="2" creationId="{3408FD76-10A6-475C-AD43-E46C6AE84357}"/>
          </ac:spMkLst>
        </pc:spChg>
        <pc:spChg chg="add del">
          <ac:chgData name="" userId="e88544fbc08089db" providerId="LiveId" clId="{79C791B3-0AC9-4DBB-8A37-1B0D8EC6A289}" dt="2021-11-17T09:15:14.421" v="788"/>
          <ac:spMkLst>
            <pc:docMk/>
            <pc:sldMk cId="3281392581" sldId="265"/>
            <ac:spMk id="2" creationId="{3FC93AD6-8AC3-4541-9214-DDC0E1C4E9A8}"/>
          </ac:spMkLst>
        </pc:spChg>
        <pc:spChg chg="del">
          <ac:chgData name="" userId="e88544fbc08089db" providerId="LiveId" clId="{79C791B3-0AC9-4DBB-8A37-1B0D8EC6A289}" dt="2021-11-19T11:58:42.517" v="1371"/>
          <ac:spMkLst>
            <pc:docMk/>
            <pc:sldMk cId="3281392581" sldId="265"/>
            <ac:spMk id="2" creationId="{6CCB8E87-E039-4BF9-BDCC-BE7ECC1F84A7}"/>
          </ac:spMkLst>
        </pc:spChg>
        <pc:spChg chg="mod">
          <ac:chgData name="" userId="e88544fbc08089db" providerId="LiveId" clId="{79C791B3-0AC9-4DBB-8A37-1B0D8EC6A289}" dt="2021-11-21T12:43:37.407" v="11511" actId="20577"/>
          <ac:spMkLst>
            <pc:docMk/>
            <pc:sldMk cId="3281392581" sldId="265"/>
            <ac:spMk id="3" creationId="{73AE0CB5-71DE-4CF8-944E-313C9A84CD49}"/>
          </ac:spMkLst>
        </pc:spChg>
      </pc:sldChg>
      <pc:sldChg chg="addSp delSp modSp add ord">
        <pc:chgData name="" userId="e88544fbc08089db" providerId="LiveId" clId="{79C791B3-0AC9-4DBB-8A37-1B0D8EC6A289}" dt="2021-11-23T07:43:16.891" v="11947"/>
        <pc:sldMkLst>
          <pc:docMk/>
          <pc:sldMk cId="2449224497" sldId="267"/>
        </pc:sldMkLst>
        <pc:spChg chg="mod">
          <ac:chgData name="" userId="e88544fbc08089db" providerId="LiveId" clId="{79C791B3-0AC9-4DBB-8A37-1B0D8EC6A289}" dt="2021-11-23T07:43:16.891" v="11947"/>
          <ac:spMkLst>
            <pc:docMk/>
            <pc:sldMk cId="2449224497" sldId="267"/>
            <ac:spMk id="3" creationId="{1477EFBB-4607-417F-BBFC-B4223054500F}"/>
          </ac:spMkLst>
        </pc:spChg>
        <pc:spChg chg="add del mod">
          <ac:chgData name="" userId="e88544fbc08089db" providerId="LiveId" clId="{79C791B3-0AC9-4DBB-8A37-1B0D8EC6A289}" dt="2021-11-19T11:47:12.412" v="949" actId="478"/>
          <ac:spMkLst>
            <pc:docMk/>
            <pc:sldMk cId="2449224497" sldId="267"/>
            <ac:spMk id="4" creationId="{7BE5278A-D227-4963-BBC4-81F523896FE6}"/>
          </ac:spMkLst>
        </pc:spChg>
      </pc:sldChg>
      <pc:sldChg chg="addSp modSp add">
        <pc:chgData name="" userId="e88544fbc08089db" providerId="LiveId" clId="{79C791B3-0AC9-4DBB-8A37-1B0D8EC6A289}" dt="2021-11-21T12:19:55.824" v="10957" actId="20577"/>
        <pc:sldMkLst>
          <pc:docMk/>
          <pc:sldMk cId="2351254957" sldId="269"/>
        </pc:sldMkLst>
        <pc:spChg chg="mod">
          <ac:chgData name="" userId="e88544fbc08089db" providerId="LiveId" clId="{79C791B3-0AC9-4DBB-8A37-1B0D8EC6A289}" dt="2021-11-21T12:19:55.824" v="10957" actId="20577"/>
          <ac:spMkLst>
            <pc:docMk/>
            <pc:sldMk cId="2351254957" sldId="269"/>
            <ac:spMk id="2" creationId="{E92958BA-22D4-4DE0-8418-37ADBABEFFDD}"/>
          </ac:spMkLst>
        </pc:spChg>
        <pc:spChg chg="mod">
          <ac:chgData name="" userId="e88544fbc08089db" providerId="LiveId" clId="{79C791B3-0AC9-4DBB-8A37-1B0D8EC6A289}" dt="2021-11-20T08:25:12.176" v="2962" actId="113"/>
          <ac:spMkLst>
            <pc:docMk/>
            <pc:sldMk cId="2351254957" sldId="269"/>
            <ac:spMk id="3" creationId="{0413EFAC-D203-421B-9EA9-D844B79EFF5D}"/>
          </ac:spMkLst>
        </pc:spChg>
        <pc:picChg chg="add mod">
          <ac:chgData name="" userId="e88544fbc08089db" providerId="LiveId" clId="{79C791B3-0AC9-4DBB-8A37-1B0D8EC6A289}" dt="2021-11-20T08:23:08.530" v="2809" actId="1076"/>
          <ac:picMkLst>
            <pc:docMk/>
            <pc:sldMk cId="2351254957" sldId="269"/>
            <ac:picMk id="6" creationId="{DC9C2AE7-1DA8-4E08-A3BF-CB13AFD11BD7}"/>
          </ac:picMkLst>
        </pc:picChg>
      </pc:sldChg>
      <pc:sldChg chg="addSp delSp modSp add">
        <pc:chgData name="" userId="e88544fbc08089db" providerId="LiveId" clId="{79C791B3-0AC9-4DBB-8A37-1B0D8EC6A289}" dt="2021-11-21T00:20:06.368" v="6578" actId="14100"/>
        <pc:sldMkLst>
          <pc:docMk/>
          <pc:sldMk cId="4233824426" sldId="270"/>
        </pc:sldMkLst>
        <pc:spChg chg="del">
          <ac:chgData name="" userId="e88544fbc08089db" providerId="LiveId" clId="{79C791B3-0AC9-4DBB-8A37-1B0D8EC6A289}" dt="2021-11-19T11:58:51.862" v="1373"/>
          <ac:spMkLst>
            <pc:docMk/>
            <pc:sldMk cId="4233824426" sldId="270"/>
            <ac:spMk id="3" creationId="{ED91E65F-1679-4EF7-931F-2DBBC19F0C20}"/>
          </ac:spMkLst>
        </pc:spChg>
        <pc:spChg chg="add mod">
          <ac:chgData name="" userId="e88544fbc08089db" providerId="LiveId" clId="{79C791B3-0AC9-4DBB-8A37-1B0D8EC6A289}" dt="2021-11-21T00:20:06.368" v="6578" actId="14100"/>
          <ac:spMkLst>
            <pc:docMk/>
            <pc:sldMk cId="4233824426" sldId="270"/>
            <ac:spMk id="4" creationId="{E7BF7D8B-7158-42E1-8900-4C2F2495EC97}"/>
          </ac:spMkLst>
        </pc:spChg>
        <pc:spChg chg="add mod">
          <ac:chgData name="" userId="e88544fbc08089db" providerId="LiveId" clId="{79C791B3-0AC9-4DBB-8A37-1B0D8EC6A289}" dt="2021-11-20T22:48:20.180" v="5845" actId="948"/>
          <ac:spMkLst>
            <pc:docMk/>
            <pc:sldMk cId="4233824426" sldId="270"/>
            <ac:spMk id="5" creationId="{19ED2B3B-FCE6-4309-A49B-3C45B95A4AFD}"/>
          </ac:spMkLst>
        </pc:spChg>
      </pc:sldChg>
      <pc:sldChg chg="modSp add">
        <pc:chgData name="" userId="e88544fbc08089db" providerId="LiveId" clId="{79C791B3-0AC9-4DBB-8A37-1B0D8EC6A289}" dt="2021-11-21T05:49:39.917" v="8265" actId="20577"/>
        <pc:sldMkLst>
          <pc:docMk/>
          <pc:sldMk cId="193207352" sldId="271"/>
        </pc:sldMkLst>
        <pc:spChg chg="mod">
          <ac:chgData name="" userId="e88544fbc08089db" providerId="LiveId" clId="{79C791B3-0AC9-4DBB-8A37-1B0D8EC6A289}" dt="2021-11-19T22:17:31.162" v="1427" actId="20577"/>
          <ac:spMkLst>
            <pc:docMk/>
            <pc:sldMk cId="193207352" sldId="271"/>
            <ac:spMk id="2" creationId="{05434F1A-D1A2-46B7-BAF3-AFA9BE2E7AAB}"/>
          </ac:spMkLst>
        </pc:spChg>
        <pc:spChg chg="mod">
          <ac:chgData name="" userId="e88544fbc08089db" providerId="LiveId" clId="{79C791B3-0AC9-4DBB-8A37-1B0D8EC6A289}" dt="2021-11-21T05:49:39.917" v="8265" actId="20577"/>
          <ac:spMkLst>
            <pc:docMk/>
            <pc:sldMk cId="193207352" sldId="271"/>
            <ac:spMk id="3" creationId="{1F3017FA-525C-4630-976A-8B8450B523AA}"/>
          </ac:spMkLst>
        </pc:spChg>
      </pc:sldChg>
      <pc:sldChg chg="addSp delSp modSp add">
        <pc:chgData name="" userId="e88544fbc08089db" providerId="LiveId" clId="{79C791B3-0AC9-4DBB-8A37-1B0D8EC6A289}" dt="2021-11-21T08:17:06.294" v="9098" actId="1036"/>
        <pc:sldMkLst>
          <pc:docMk/>
          <pc:sldMk cId="705705069" sldId="272"/>
        </pc:sldMkLst>
        <pc:spChg chg="mod">
          <ac:chgData name="" userId="e88544fbc08089db" providerId="LiveId" clId="{79C791B3-0AC9-4DBB-8A37-1B0D8EC6A289}" dt="2021-11-19T22:18:22.464" v="1462" actId="20577"/>
          <ac:spMkLst>
            <pc:docMk/>
            <pc:sldMk cId="705705069" sldId="272"/>
            <ac:spMk id="2" creationId="{36DF454A-6142-473C-B4C6-3BB2E153A23C}"/>
          </ac:spMkLst>
        </pc:spChg>
        <pc:spChg chg="mod">
          <ac:chgData name="" userId="e88544fbc08089db" providerId="LiveId" clId="{79C791B3-0AC9-4DBB-8A37-1B0D8EC6A289}" dt="2021-11-21T08:04:56.592" v="8770" actId="12"/>
          <ac:spMkLst>
            <pc:docMk/>
            <pc:sldMk cId="705705069" sldId="272"/>
            <ac:spMk id="3" creationId="{438F6566-BCDA-4B6E-B126-1700287E53BF}"/>
          </ac:spMkLst>
        </pc:spChg>
        <pc:picChg chg="add del mod">
          <ac:chgData name="" userId="e88544fbc08089db" providerId="LiveId" clId="{79C791B3-0AC9-4DBB-8A37-1B0D8EC6A289}" dt="2021-11-21T08:04:22.988" v="8755"/>
          <ac:picMkLst>
            <pc:docMk/>
            <pc:sldMk cId="705705069" sldId="272"/>
            <ac:picMk id="6" creationId="{E3CB9AA5-D949-4774-A6A4-BB16E0AFE5E3}"/>
          </ac:picMkLst>
        </pc:picChg>
        <pc:picChg chg="add mod">
          <ac:chgData name="" userId="e88544fbc08089db" providerId="LiveId" clId="{79C791B3-0AC9-4DBB-8A37-1B0D8EC6A289}" dt="2021-11-21T08:05:05.149" v="8773" actId="1076"/>
          <ac:picMkLst>
            <pc:docMk/>
            <pc:sldMk cId="705705069" sldId="272"/>
            <ac:picMk id="8" creationId="{AC244CEF-616B-4056-818D-C864A8A68B25}"/>
          </ac:picMkLst>
        </pc:picChg>
        <pc:picChg chg="add del mod">
          <ac:chgData name="" userId="e88544fbc08089db" providerId="LiveId" clId="{79C791B3-0AC9-4DBB-8A37-1B0D8EC6A289}" dt="2021-11-21T07:57:44.708" v="8678" actId="478"/>
          <ac:picMkLst>
            <pc:docMk/>
            <pc:sldMk cId="705705069" sldId="272"/>
            <ac:picMk id="10" creationId="{AF35AA97-CF4C-4225-949D-BD061175FC43}"/>
          </ac:picMkLst>
        </pc:picChg>
        <pc:picChg chg="add del mod">
          <ac:chgData name="" userId="e88544fbc08089db" providerId="LiveId" clId="{79C791B3-0AC9-4DBB-8A37-1B0D8EC6A289}" dt="2021-11-21T06:14:40.638" v="8672" actId="478"/>
          <ac:picMkLst>
            <pc:docMk/>
            <pc:sldMk cId="705705069" sldId="272"/>
            <ac:picMk id="12" creationId="{F0B7198C-2535-456F-B5E1-22833781D93F}"/>
          </ac:picMkLst>
        </pc:picChg>
        <pc:picChg chg="add del mod">
          <ac:chgData name="" userId="e88544fbc08089db" providerId="LiveId" clId="{79C791B3-0AC9-4DBB-8A37-1B0D8EC6A289}" dt="2021-11-21T06:15:17.329" v="8675" actId="478"/>
          <ac:picMkLst>
            <pc:docMk/>
            <pc:sldMk cId="705705069" sldId="272"/>
            <ac:picMk id="14" creationId="{579BA708-9E30-4F3A-B311-99428289CC69}"/>
          </ac:picMkLst>
        </pc:picChg>
        <pc:picChg chg="add mod">
          <ac:chgData name="" userId="e88544fbc08089db" providerId="LiveId" clId="{79C791B3-0AC9-4DBB-8A37-1B0D8EC6A289}" dt="2021-11-21T08:17:02.341" v="9096" actId="1035"/>
          <ac:picMkLst>
            <pc:docMk/>
            <pc:sldMk cId="705705069" sldId="272"/>
            <ac:picMk id="16" creationId="{C461B506-605C-417F-978A-4F8E957BCC3F}"/>
          </ac:picMkLst>
        </pc:picChg>
        <pc:picChg chg="add mod">
          <ac:chgData name="" userId="e88544fbc08089db" providerId="LiveId" clId="{79C791B3-0AC9-4DBB-8A37-1B0D8EC6A289}" dt="2021-11-21T08:17:04.778" v="9097" actId="1036"/>
          <ac:picMkLst>
            <pc:docMk/>
            <pc:sldMk cId="705705069" sldId="272"/>
            <ac:picMk id="18" creationId="{459EEFC7-53D1-4CD1-870B-92140E6E6018}"/>
          </ac:picMkLst>
        </pc:picChg>
        <pc:picChg chg="add mod">
          <ac:chgData name="" userId="e88544fbc08089db" providerId="LiveId" clId="{79C791B3-0AC9-4DBB-8A37-1B0D8EC6A289}" dt="2021-11-21T08:17:06.294" v="9098" actId="1036"/>
          <ac:picMkLst>
            <pc:docMk/>
            <pc:sldMk cId="705705069" sldId="272"/>
            <ac:picMk id="20" creationId="{308BFDAA-35E0-4D24-9421-BE1F5B35D985}"/>
          </ac:picMkLst>
        </pc:picChg>
      </pc:sldChg>
      <pc:sldChg chg="modSp add">
        <pc:chgData name="" userId="e88544fbc08089db" providerId="LiveId" clId="{79C791B3-0AC9-4DBB-8A37-1B0D8EC6A289}" dt="2021-11-21T09:47:15.308" v="9659" actId="113"/>
        <pc:sldMkLst>
          <pc:docMk/>
          <pc:sldMk cId="2916759306" sldId="273"/>
        </pc:sldMkLst>
        <pc:spChg chg="mod">
          <ac:chgData name="" userId="e88544fbc08089db" providerId="LiveId" clId="{79C791B3-0AC9-4DBB-8A37-1B0D8EC6A289}" dt="2021-11-19T22:19:57.430" v="1491" actId="403"/>
          <ac:spMkLst>
            <pc:docMk/>
            <pc:sldMk cId="2916759306" sldId="273"/>
            <ac:spMk id="2" creationId="{C9C6BD0A-D811-442A-A1B5-94BE7175C904}"/>
          </ac:spMkLst>
        </pc:spChg>
        <pc:spChg chg="mod">
          <ac:chgData name="" userId="e88544fbc08089db" providerId="LiveId" clId="{79C791B3-0AC9-4DBB-8A37-1B0D8EC6A289}" dt="2021-11-21T09:47:15.308" v="9659" actId="113"/>
          <ac:spMkLst>
            <pc:docMk/>
            <pc:sldMk cId="2916759306" sldId="273"/>
            <ac:spMk id="3" creationId="{A144B20C-1611-490B-9935-279969613B49}"/>
          </ac:spMkLst>
        </pc:spChg>
      </pc:sldChg>
      <pc:sldChg chg="modSp add">
        <pc:chgData name="" userId="e88544fbc08089db" providerId="LiveId" clId="{79C791B3-0AC9-4DBB-8A37-1B0D8EC6A289}" dt="2021-11-20T07:45:50.834" v="2697"/>
        <pc:sldMkLst>
          <pc:docMk/>
          <pc:sldMk cId="2863545360" sldId="274"/>
        </pc:sldMkLst>
        <pc:spChg chg="mod">
          <ac:chgData name="" userId="e88544fbc08089db" providerId="LiveId" clId="{79C791B3-0AC9-4DBB-8A37-1B0D8EC6A289}" dt="2021-11-19T22:20:22.284" v="1515" actId="20577"/>
          <ac:spMkLst>
            <pc:docMk/>
            <pc:sldMk cId="2863545360" sldId="274"/>
            <ac:spMk id="2" creationId="{4C11A8F0-5E12-43D4-9CA5-325AF70AC4E9}"/>
          </ac:spMkLst>
        </pc:spChg>
        <pc:spChg chg="mod">
          <ac:chgData name="" userId="e88544fbc08089db" providerId="LiveId" clId="{79C791B3-0AC9-4DBB-8A37-1B0D8EC6A289}" dt="2021-11-20T07:45:50.834" v="2697"/>
          <ac:spMkLst>
            <pc:docMk/>
            <pc:sldMk cId="2863545360" sldId="274"/>
            <ac:spMk id="3" creationId="{7D64AA9B-EE92-4701-9633-54528D1FF22A}"/>
          </ac:spMkLst>
        </pc:spChg>
      </pc:sldChg>
      <pc:sldChg chg="addSp delSp modSp add">
        <pc:chgData name="" userId="e88544fbc08089db" providerId="LiveId" clId="{79C791B3-0AC9-4DBB-8A37-1B0D8EC6A289}" dt="2021-11-21T05:44:18.158" v="8242" actId="20577"/>
        <pc:sldMkLst>
          <pc:docMk/>
          <pc:sldMk cId="511136754" sldId="277"/>
        </pc:sldMkLst>
        <pc:spChg chg="del">
          <ac:chgData name="" userId="e88544fbc08089db" providerId="LiveId" clId="{79C791B3-0AC9-4DBB-8A37-1B0D8EC6A289}" dt="2021-11-20T07:45:56.528" v="2698"/>
          <ac:spMkLst>
            <pc:docMk/>
            <pc:sldMk cId="511136754" sldId="277"/>
            <ac:spMk id="2" creationId="{1C018D93-38DC-4873-9887-D04AB178607D}"/>
          </ac:spMkLst>
        </pc:spChg>
        <pc:spChg chg="del mod">
          <ac:chgData name="" userId="e88544fbc08089db" providerId="LiveId" clId="{79C791B3-0AC9-4DBB-8A37-1B0D8EC6A289}" dt="2021-11-20T07:45:56.528" v="2698"/>
          <ac:spMkLst>
            <pc:docMk/>
            <pc:sldMk cId="511136754" sldId="277"/>
            <ac:spMk id="3" creationId="{D496838A-847F-4EBA-BF01-AA1815F1FA84}"/>
          </ac:spMkLst>
        </pc:spChg>
        <pc:spChg chg="add mod">
          <ac:chgData name="" userId="e88544fbc08089db" providerId="LiveId" clId="{79C791B3-0AC9-4DBB-8A37-1B0D8EC6A289}" dt="2021-11-21T05:44:18.158" v="8242" actId="20577"/>
          <ac:spMkLst>
            <pc:docMk/>
            <pc:sldMk cId="511136754" sldId="277"/>
            <ac:spMk id="5" creationId="{BB8D0C7F-A43D-4F97-970A-EE33CCB0D274}"/>
          </ac:spMkLst>
        </pc:spChg>
        <pc:grpChg chg="add mod">
          <ac:chgData name="" userId="e88544fbc08089db" providerId="LiveId" clId="{79C791B3-0AC9-4DBB-8A37-1B0D8EC6A289}" dt="2021-11-20T07:57:22.603" v="2777" actId="1076"/>
          <ac:grpSpMkLst>
            <pc:docMk/>
            <pc:sldMk cId="511136754" sldId="277"/>
            <ac:grpSpMk id="13" creationId="{92581799-A4F0-4D0E-916B-1A93FD95E7DE}"/>
          </ac:grpSpMkLst>
        </pc:grpChg>
        <pc:picChg chg="add mod modCrop">
          <ac:chgData name="" userId="e88544fbc08089db" providerId="LiveId" clId="{79C791B3-0AC9-4DBB-8A37-1B0D8EC6A289}" dt="2021-11-20T07:57:07.931" v="2775" actId="1076"/>
          <ac:picMkLst>
            <pc:docMk/>
            <pc:sldMk cId="511136754" sldId="277"/>
            <ac:picMk id="7" creationId="{DFC8A5C8-9D18-4002-8317-6615BDBA2422}"/>
          </ac:picMkLst>
        </pc:picChg>
        <pc:cxnChg chg="add mod">
          <ac:chgData name="" userId="e88544fbc08089db" providerId="LiveId" clId="{79C791B3-0AC9-4DBB-8A37-1B0D8EC6A289}" dt="2021-11-20T07:57:52.897" v="2781" actId="1582"/>
          <ac:cxnSpMkLst>
            <pc:docMk/>
            <pc:sldMk cId="511136754" sldId="277"/>
            <ac:cxnSpMk id="9" creationId="{B28255F1-45AD-4AD0-8F85-95C53DB9BD18}"/>
          </ac:cxnSpMkLst>
        </pc:cxnChg>
        <pc:cxnChg chg="add mod">
          <ac:chgData name="" userId="e88544fbc08089db" providerId="LiveId" clId="{79C791B3-0AC9-4DBB-8A37-1B0D8EC6A289}" dt="2021-11-20T07:57:52.897" v="2781" actId="1582"/>
          <ac:cxnSpMkLst>
            <pc:docMk/>
            <pc:sldMk cId="511136754" sldId="277"/>
            <ac:cxnSpMk id="11" creationId="{8A2EB2D7-5228-41A2-8015-E8A1B2F5E5DC}"/>
          </ac:cxnSpMkLst>
        </pc:cxnChg>
      </pc:sldChg>
      <pc:sldChg chg="addSp delSp modSp add">
        <pc:chgData name="" userId="e88544fbc08089db" providerId="LiveId" clId="{79C791B3-0AC9-4DBB-8A37-1B0D8EC6A289}" dt="2021-11-21T12:20:04.399" v="10961" actId="20577"/>
        <pc:sldMkLst>
          <pc:docMk/>
          <pc:sldMk cId="381766274" sldId="278"/>
        </pc:sldMkLst>
        <pc:spChg chg="add mod">
          <ac:chgData name="" userId="e88544fbc08089db" providerId="LiveId" clId="{79C791B3-0AC9-4DBB-8A37-1B0D8EC6A289}" dt="2021-11-21T12:20:04.399" v="10961" actId="20577"/>
          <ac:spMkLst>
            <pc:docMk/>
            <pc:sldMk cId="381766274" sldId="278"/>
            <ac:spMk id="2" creationId="{7524C85A-774E-4CD6-8844-80F564AFC26D}"/>
          </ac:spMkLst>
        </pc:spChg>
        <pc:spChg chg="del">
          <ac:chgData name="" userId="e88544fbc08089db" providerId="LiveId" clId="{79C791B3-0AC9-4DBB-8A37-1B0D8EC6A289}" dt="2021-11-20T08:25:48.876" v="2964"/>
          <ac:spMkLst>
            <pc:docMk/>
            <pc:sldMk cId="381766274" sldId="278"/>
            <ac:spMk id="2" creationId="{EB9D9872-5504-4027-A92D-28E6B2D084A8}"/>
          </ac:spMkLst>
        </pc:spChg>
        <pc:spChg chg="del">
          <ac:chgData name="" userId="e88544fbc08089db" providerId="LiveId" clId="{79C791B3-0AC9-4DBB-8A37-1B0D8EC6A289}" dt="2021-11-20T08:25:48.876" v="2964"/>
          <ac:spMkLst>
            <pc:docMk/>
            <pc:sldMk cId="381766274" sldId="278"/>
            <ac:spMk id="3" creationId="{788B8A7E-1A65-4033-A999-D531F58904FA}"/>
          </ac:spMkLst>
        </pc:spChg>
        <pc:spChg chg="add mod">
          <ac:chgData name="" userId="e88544fbc08089db" providerId="LiveId" clId="{79C791B3-0AC9-4DBB-8A37-1B0D8EC6A289}" dt="2021-11-20T08:31:28.179" v="3245" actId="113"/>
          <ac:spMkLst>
            <pc:docMk/>
            <pc:sldMk cId="381766274" sldId="278"/>
            <ac:spMk id="5" creationId="{D837ABA4-3E31-43A1-9A9D-E8537C5E389C}"/>
          </ac:spMkLst>
        </pc:spChg>
      </pc:sldChg>
      <pc:sldChg chg="modSp add">
        <pc:chgData name="" userId="e88544fbc08089db" providerId="LiveId" clId="{79C791B3-0AC9-4DBB-8A37-1B0D8EC6A289}" dt="2021-11-20T22:50:55.828" v="5850" actId="11"/>
        <pc:sldMkLst>
          <pc:docMk/>
          <pc:sldMk cId="952253859" sldId="279"/>
        </pc:sldMkLst>
        <pc:spChg chg="mod">
          <ac:chgData name="" userId="e88544fbc08089db" providerId="LiveId" clId="{79C791B3-0AC9-4DBB-8A37-1B0D8EC6A289}" dt="2021-11-20T08:33:15.218" v="3288" actId="20577"/>
          <ac:spMkLst>
            <pc:docMk/>
            <pc:sldMk cId="952253859" sldId="279"/>
            <ac:spMk id="2" creationId="{4E2748C8-5853-49B0-8314-F6397635D6E4}"/>
          </ac:spMkLst>
        </pc:spChg>
        <pc:spChg chg="mod">
          <ac:chgData name="" userId="e88544fbc08089db" providerId="LiveId" clId="{79C791B3-0AC9-4DBB-8A37-1B0D8EC6A289}" dt="2021-11-20T22:50:55.828" v="5850" actId="11"/>
          <ac:spMkLst>
            <pc:docMk/>
            <pc:sldMk cId="952253859" sldId="279"/>
            <ac:spMk id="3" creationId="{EE3351AF-F369-4800-94B0-7DF5213B3534}"/>
          </ac:spMkLst>
        </pc:spChg>
      </pc:sldChg>
      <pc:sldChg chg="modSp add">
        <pc:chgData name="" userId="e88544fbc08089db" providerId="LiveId" clId="{79C791B3-0AC9-4DBB-8A37-1B0D8EC6A289}" dt="2021-11-21T05:29:07.507" v="7569" actId="20577"/>
        <pc:sldMkLst>
          <pc:docMk/>
          <pc:sldMk cId="4095805984" sldId="280"/>
        </pc:sldMkLst>
        <pc:spChg chg="mod">
          <ac:chgData name="" userId="e88544fbc08089db" providerId="LiveId" clId="{79C791B3-0AC9-4DBB-8A37-1B0D8EC6A289}" dt="2021-11-21T04:23:41.659" v="7536" actId="20577"/>
          <ac:spMkLst>
            <pc:docMk/>
            <pc:sldMk cId="4095805984" sldId="280"/>
            <ac:spMk id="2" creationId="{C8EBFB29-848F-48A5-8785-5632F39F2BD1}"/>
          </ac:spMkLst>
        </pc:spChg>
        <pc:spChg chg="mod">
          <ac:chgData name="" userId="e88544fbc08089db" providerId="LiveId" clId="{79C791B3-0AC9-4DBB-8A37-1B0D8EC6A289}" dt="2021-11-21T05:29:07.507" v="7569" actId="20577"/>
          <ac:spMkLst>
            <pc:docMk/>
            <pc:sldMk cId="4095805984" sldId="280"/>
            <ac:spMk id="3" creationId="{0435BA96-589E-4010-937F-4AF9F803B7A7}"/>
          </ac:spMkLst>
        </pc:spChg>
      </pc:sldChg>
      <pc:sldChg chg="addSp delSp modSp add">
        <pc:chgData name="" userId="e88544fbc08089db" providerId="LiveId" clId="{79C791B3-0AC9-4DBB-8A37-1B0D8EC6A289}" dt="2021-11-21T00:21:01.387" v="6584" actId="113"/>
        <pc:sldMkLst>
          <pc:docMk/>
          <pc:sldMk cId="58793298" sldId="281"/>
        </pc:sldMkLst>
        <pc:spChg chg="del">
          <ac:chgData name="" userId="e88544fbc08089db" providerId="LiveId" clId="{79C791B3-0AC9-4DBB-8A37-1B0D8EC6A289}" dt="2021-11-20T22:37:56.033" v="5192"/>
          <ac:spMkLst>
            <pc:docMk/>
            <pc:sldMk cId="58793298" sldId="281"/>
            <ac:spMk id="2" creationId="{85F5AC71-E4F0-47D2-BE2C-A778A7F41802}"/>
          </ac:spMkLst>
        </pc:spChg>
        <pc:spChg chg="del">
          <ac:chgData name="" userId="e88544fbc08089db" providerId="LiveId" clId="{79C791B3-0AC9-4DBB-8A37-1B0D8EC6A289}" dt="2021-11-20T22:37:56.033" v="5192"/>
          <ac:spMkLst>
            <pc:docMk/>
            <pc:sldMk cId="58793298" sldId="281"/>
            <ac:spMk id="3" creationId="{519FB25A-29D0-463E-9559-2D32AFD13959}"/>
          </ac:spMkLst>
        </pc:spChg>
        <pc:spChg chg="add mod">
          <ac:chgData name="" userId="e88544fbc08089db" providerId="LiveId" clId="{79C791B3-0AC9-4DBB-8A37-1B0D8EC6A289}" dt="2021-11-21T00:21:01.387" v="6584" actId="113"/>
          <ac:spMkLst>
            <pc:docMk/>
            <pc:sldMk cId="58793298" sldId="281"/>
            <ac:spMk id="5" creationId="{D0CBD20E-F29B-40BC-8954-5039B316A1A3}"/>
          </ac:spMkLst>
        </pc:spChg>
        <pc:spChg chg="add mod">
          <ac:chgData name="" userId="e88544fbc08089db" providerId="LiveId" clId="{79C791B3-0AC9-4DBB-8A37-1B0D8EC6A289}" dt="2021-11-21T00:20:01.872" v="6576" actId="14100"/>
          <ac:spMkLst>
            <pc:docMk/>
            <pc:sldMk cId="58793298" sldId="281"/>
            <ac:spMk id="6" creationId="{CD141391-A3B6-4E92-81BE-0E189F6FC04A}"/>
          </ac:spMkLst>
        </pc:spChg>
      </pc:sldChg>
      <pc:sldChg chg="addSp modSp add">
        <pc:chgData name="" userId="e88544fbc08089db" providerId="LiveId" clId="{79C791B3-0AC9-4DBB-8A37-1B0D8EC6A289}" dt="2021-11-21T00:20:10.697" v="6580" actId="14100"/>
        <pc:sldMkLst>
          <pc:docMk/>
          <pc:sldMk cId="1606685479" sldId="282"/>
        </pc:sldMkLst>
        <pc:spChg chg="mod">
          <ac:chgData name="" userId="e88544fbc08089db" providerId="LiveId" clId="{79C791B3-0AC9-4DBB-8A37-1B0D8EC6A289}" dt="2021-11-21T00:04:41.961" v="6157" actId="20577"/>
          <ac:spMkLst>
            <pc:docMk/>
            <pc:sldMk cId="1606685479" sldId="282"/>
            <ac:spMk id="3" creationId="{F963D601-5EF0-423A-B89E-6154C4E64261}"/>
          </ac:spMkLst>
        </pc:spChg>
        <pc:spChg chg="add mod">
          <ac:chgData name="" userId="e88544fbc08089db" providerId="LiveId" clId="{79C791B3-0AC9-4DBB-8A37-1B0D8EC6A289}" dt="2021-11-21T00:20:10.697" v="6580" actId="14100"/>
          <ac:spMkLst>
            <pc:docMk/>
            <pc:sldMk cId="1606685479" sldId="282"/>
            <ac:spMk id="4" creationId="{70F2096C-57CE-4C98-810A-94535D055A0A}"/>
          </ac:spMkLst>
        </pc:spChg>
      </pc:sldChg>
      <pc:sldChg chg="modSp add">
        <pc:chgData name="" userId="e88544fbc08089db" providerId="LiveId" clId="{79C791B3-0AC9-4DBB-8A37-1B0D8EC6A289}" dt="2021-11-21T12:37:58.277" v="11344" actId="20577"/>
        <pc:sldMkLst>
          <pc:docMk/>
          <pc:sldMk cId="2100785047" sldId="283"/>
        </pc:sldMkLst>
        <pc:spChg chg="mod">
          <ac:chgData name="" userId="e88544fbc08089db" providerId="LiveId" clId="{79C791B3-0AC9-4DBB-8A37-1B0D8EC6A289}" dt="2021-11-20T23:04:18.328" v="5994" actId="20577"/>
          <ac:spMkLst>
            <pc:docMk/>
            <pc:sldMk cId="2100785047" sldId="283"/>
            <ac:spMk id="2" creationId="{9EC011A3-9976-4D42-B9BF-274866FB5743}"/>
          </ac:spMkLst>
        </pc:spChg>
        <pc:spChg chg="mod">
          <ac:chgData name="" userId="e88544fbc08089db" providerId="LiveId" clId="{79C791B3-0AC9-4DBB-8A37-1B0D8EC6A289}" dt="2021-11-21T12:37:58.277" v="11344" actId="20577"/>
          <ac:spMkLst>
            <pc:docMk/>
            <pc:sldMk cId="2100785047" sldId="283"/>
            <ac:spMk id="3" creationId="{65FC71B9-8988-4091-A677-3D061AA2C1F7}"/>
          </ac:spMkLst>
        </pc:spChg>
      </pc:sldChg>
      <pc:sldChg chg="addSp delSp modSp add">
        <pc:chgData name="" userId="e88544fbc08089db" providerId="LiveId" clId="{79C791B3-0AC9-4DBB-8A37-1B0D8EC6A289}" dt="2021-11-21T12:37:11.319" v="11277" actId="403"/>
        <pc:sldMkLst>
          <pc:docMk/>
          <pc:sldMk cId="1859841586" sldId="284"/>
        </pc:sldMkLst>
        <pc:spChg chg="del">
          <ac:chgData name="" userId="e88544fbc08089db" providerId="LiveId" clId="{79C791B3-0AC9-4DBB-8A37-1B0D8EC6A289}" dt="2021-11-20T23:55:50.779" v="6063"/>
          <ac:spMkLst>
            <pc:docMk/>
            <pc:sldMk cId="1859841586" sldId="284"/>
            <ac:spMk id="2" creationId="{F147B0A5-B3F7-4BA3-91B7-9DF5B81D1227}"/>
          </ac:spMkLst>
        </pc:spChg>
        <pc:spChg chg="mod">
          <ac:chgData name="" userId="e88544fbc08089db" providerId="LiveId" clId="{79C791B3-0AC9-4DBB-8A37-1B0D8EC6A289}" dt="2021-11-21T12:37:11.319" v="11277" actId="403"/>
          <ac:spMkLst>
            <pc:docMk/>
            <pc:sldMk cId="1859841586" sldId="284"/>
            <ac:spMk id="3" creationId="{90C71622-6704-4226-8EBB-E9819376B8A5}"/>
          </ac:spMkLst>
        </pc:spChg>
        <pc:spChg chg="add del mod">
          <ac:chgData name="" userId="e88544fbc08089db" providerId="LiveId" clId="{79C791B3-0AC9-4DBB-8A37-1B0D8EC6A289}" dt="2021-11-21T01:28:11.023" v="6985"/>
          <ac:spMkLst>
            <pc:docMk/>
            <pc:sldMk cId="1859841586" sldId="284"/>
            <ac:spMk id="5" creationId="{0E94B228-23DB-4679-83B9-8E6DAD06AE80}"/>
          </ac:spMkLst>
        </pc:spChg>
      </pc:sldChg>
      <pc:sldChg chg="addSp delSp modSp add">
        <pc:chgData name="" userId="e88544fbc08089db" providerId="LiveId" clId="{79C791B3-0AC9-4DBB-8A37-1B0D8EC6A289}" dt="2021-11-21T00:14:50.056" v="6549" actId="207"/>
        <pc:sldMkLst>
          <pc:docMk/>
          <pc:sldMk cId="2207277287" sldId="285"/>
        </pc:sldMkLst>
        <pc:spChg chg="del">
          <ac:chgData name="" userId="e88544fbc08089db" providerId="LiveId" clId="{79C791B3-0AC9-4DBB-8A37-1B0D8EC6A289}" dt="2021-11-21T00:08:51.008" v="6255"/>
          <ac:spMkLst>
            <pc:docMk/>
            <pc:sldMk cId="2207277287" sldId="285"/>
            <ac:spMk id="3" creationId="{FB360E72-F62D-4F99-AB10-B630A4DE5C06}"/>
          </ac:spMkLst>
        </pc:spChg>
        <pc:spChg chg="add mod">
          <ac:chgData name="" userId="e88544fbc08089db" providerId="LiveId" clId="{79C791B3-0AC9-4DBB-8A37-1B0D8EC6A289}" dt="2021-11-21T00:14:50.056" v="6549" actId="207"/>
          <ac:spMkLst>
            <pc:docMk/>
            <pc:sldMk cId="2207277287" sldId="285"/>
            <ac:spMk id="4" creationId="{52DFC7C5-5B53-4655-849B-85456F7670D2}"/>
          </ac:spMkLst>
        </pc:spChg>
        <pc:spChg chg="add mod">
          <ac:chgData name="" userId="e88544fbc08089db" providerId="LiveId" clId="{79C791B3-0AC9-4DBB-8A37-1B0D8EC6A289}" dt="2021-11-21T00:14:25.018" v="6547" actId="20577"/>
          <ac:spMkLst>
            <pc:docMk/>
            <pc:sldMk cId="2207277287" sldId="285"/>
            <ac:spMk id="5" creationId="{45F62EA1-0ABE-4310-A3DA-9C716E7698A5}"/>
          </ac:spMkLst>
        </pc:spChg>
      </pc:sldChg>
      <pc:sldChg chg="addSp delSp modSp add">
        <pc:chgData name="" userId="e88544fbc08089db" providerId="LiveId" clId="{79C791B3-0AC9-4DBB-8A37-1B0D8EC6A289}" dt="2021-11-21T12:35:59.824" v="11270" actId="20577"/>
        <pc:sldMkLst>
          <pc:docMk/>
          <pc:sldMk cId="451299089" sldId="286"/>
        </pc:sldMkLst>
        <pc:spChg chg="del">
          <ac:chgData name="" userId="e88544fbc08089db" providerId="LiveId" clId="{79C791B3-0AC9-4DBB-8A37-1B0D8EC6A289}" dt="2021-11-21T01:26:05.005" v="6928"/>
          <ac:spMkLst>
            <pc:docMk/>
            <pc:sldMk cId="451299089" sldId="286"/>
            <ac:spMk id="2" creationId="{69D20289-FF7E-4A2E-8AEA-E49CED6D8077}"/>
          </ac:spMkLst>
        </pc:spChg>
        <pc:spChg chg="del">
          <ac:chgData name="" userId="e88544fbc08089db" providerId="LiveId" clId="{79C791B3-0AC9-4DBB-8A37-1B0D8EC6A289}" dt="2021-11-21T01:26:05.005" v="6928"/>
          <ac:spMkLst>
            <pc:docMk/>
            <pc:sldMk cId="451299089" sldId="286"/>
            <ac:spMk id="3" creationId="{A1ADE350-DFD8-4088-AA70-56953C91686A}"/>
          </ac:spMkLst>
        </pc:spChg>
        <pc:spChg chg="add mod">
          <ac:chgData name="" userId="e88544fbc08089db" providerId="LiveId" clId="{79C791B3-0AC9-4DBB-8A37-1B0D8EC6A289}" dt="2021-11-21T12:35:59.824" v="11270" actId="20577"/>
          <ac:spMkLst>
            <pc:docMk/>
            <pc:sldMk cId="451299089" sldId="286"/>
            <ac:spMk id="5" creationId="{8F4230C8-05F6-41BB-8AA4-63A3CDA2B014}"/>
          </ac:spMkLst>
        </pc:spChg>
        <pc:spChg chg="add mod">
          <ac:chgData name="" userId="e88544fbc08089db" providerId="LiveId" clId="{79C791B3-0AC9-4DBB-8A37-1B0D8EC6A289}" dt="2021-11-21T01:26:15.029" v="6931"/>
          <ac:spMkLst>
            <pc:docMk/>
            <pc:sldMk cId="451299089" sldId="286"/>
            <ac:spMk id="6" creationId="{B7724BB4-2E21-4732-A24C-F29FDDEED77D}"/>
          </ac:spMkLst>
        </pc:spChg>
      </pc:sldChg>
      <pc:sldChg chg="modSp add">
        <pc:chgData name="" userId="e88544fbc08089db" providerId="LiveId" clId="{79C791B3-0AC9-4DBB-8A37-1B0D8EC6A289}" dt="2021-11-21T05:53:45.505" v="8345" actId="20577"/>
        <pc:sldMkLst>
          <pc:docMk/>
          <pc:sldMk cId="1332487822" sldId="287"/>
        </pc:sldMkLst>
        <pc:spChg chg="mod">
          <ac:chgData name="" userId="e88544fbc08089db" providerId="LiveId" clId="{79C791B3-0AC9-4DBB-8A37-1B0D8EC6A289}" dt="2021-11-21T05:43:40.438" v="8240"/>
          <ac:spMkLst>
            <pc:docMk/>
            <pc:sldMk cId="1332487822" sldId="287"/>
            <ac:spMk id="2" creationId="{3C65B9DA-71A3-491F-A6DA-23856218ACBD}"/>
          </ac:spMkLst>
        </pc:spChg>
        <pc:spChg chg="mod">
          <ac:chgData name="" userId="e88544fbc08089db" providerId="LiveId" clId="{79C791B3-0AC9-4DBB-8A37-1B0D8EC6A289}" dt="2021-11-21T05:53:45.505" v="8345" actId="20577"/>
          <ac:spMkLst>
            <pc:docMk/>
            <pc:sldMk cId="1332487822" sldId="287"/>
            <ac:spMk id="3" creationId="{6B0FFE8E-070B-4806-AD15-8F60C8D713B0}"/>
          </ac:spMkLst>
        </pc:spChg>
      </pc:sldChg>
      <pc:sldChg chg="delSp modSp add">
        <pc:chgData name="" userId="e88544fbc08089db" providerId="LiveId" clId="{79C791B3-0AC9-4DBB-8A37-1B0D8EC6A289}" dt="2021-11-21T05:50:20.369" v="8268" actId="14100"/>
        <pc:sldMkLst>
          <pc:docMk/>
          <pc:sldMk cId="4008549838" sldId="288"/>
        </pc:sldMkLst>
        <pc:spChg chg="del">
          <ac:chgData name="" userId="e88544fbc08089db" providerId="LiveId" clId="{79C791B3-0AC9-4DBB-8A37-1B0D8EC6A289}" dt="2021-11-21T05:50:16.744" v="8267" actId="478"/>
          <ac:spMkLst>
            <pc:docMk/>
            <pc:sldMk cId="4008549838" sldId="288"/>
            <ac:spMk id="2" creationId="{98A79767-EA1F-4572-9AC8-91256D0D35A9}"/>
          </ac:spMkLst>
        </pc:spChg>
        <pc:picChg chg="mod">
          <ac:chgData name="" userId="e88544fbc08089db" providerId="LiveId" clId="{79C791B3-0AC9-4DBB-8A37-1B0D8EC6A289}" dt="2021-11-21T05:50:20.369" v="8268" actId="14100"/>
          <ac:picMkLst>
            <pc:docMk/>
            <pc:sldMk cId="4008549838" sldId="288"/>
            <ac:picMk id="6" creationId="{9702271E-3FA5-4FE4-9AF5-2FB8972EAE03}"/>
          </ac:picMkLst>
        </pc:picChg>
      </pc:sldChg>
      <pc:sldChg chg="modSp add">
        <pc:chgData name="" userId="e88544fbc08089db" providerId="LiveId" clId="{79C791B3-0AC9-4DBB-8A37-1B0D8EC6A289}" dt="2021-11-21T06:04:05.551" v="8559"/>
        <pc:sldMkLst>
          <pc:docMk/>
          <pc:sldMk cId="3608339702" sldId="289"/>
        </pc:sldMkLst>
        <pc:spChg chg="mod">
          <ac:chgData name="" userId="e88544fbc08089db" providerId="LiveId" clId="{79C791B3-0AC9-4DBB-8A37-1B0D8EC6A289}" dt="2021-11-21T06:04:05.551" v="8559"/>
          <ac:spMkLst>
            <pc:docMk/>
            <pc:sldMk cId="3608339702" sldId="289"/>
            <ac:spMk id="2" creationId="{D7233778-0F41-46CC-8DE2-EEB0D946DB5F}"/>
          </ac:spMkLst>
        </pc:spChg>
        <pc:spChg chg="mod">
          <ac:chgData name="" userId="e88544fbc08089db" providerId="LiveId" clId="{79C791B3-0AC9-4DBB-8A37-1B0D8EC6A289}" dt="2021-11-21T06:03:45.481" v="8556" actId="20577"/>
          <ac:spMkLst>
            <pc:docMk/>
            <pc:sldMk cId="3608339702" sldId="289"/>
            <ac:spMk id="3" creationId="{C96ED202-CDC1-4102-9D8E-E3E3F35F13B3}"/>
          </ac:spMkLst>
        </pc:spChg>
      </pc:sldChg>
      <pc:sldChg chg="addSp delSp modSp add">
        <pc:chgData name="" userId="e88544fbc08089db" providerId="LiveId" clId="{79C791B3-0AC9-4DBB-8A37-1B0D8EC6A289}" dt="2021-11-21T08:08:46.986" v="8917" actId="1036"/>
        <pc:sldMkLst>
          <pc:docMk/>
          <pc:sldMk cId="2100537256" sldId="291"/>
        </pc:sldMkLst>
        <pc:spChg chg="del">
          <ac:chgData name="" userId="e88544fbc08089db" providerId="LiveId" clId="{79C791B3-0AC9-4DBB-8A37-1B0D8EC6A289}" dt="2021-11-21T08:02:55.609" v="8702"/>
          <ac:spMkLst>
            <pc:docMk/>
            <pc:sldMk cId="2100537256" sldId="291"/>
            <ac:spMk id="2" creationId="{610EB5FB-C4BB-4A8B-A723-21DE3814D9BE}"/>
          </ac:spMkLst>
        </pc:spChg>
        <pc:spChg chg="mod">
          <ac:chgData name="" userId="e88544fbc08089db" providerId="LiveId" clId="{79C791B3-0AC9-4DBB-8A37-1B0D8EC6A289}" dt="2021-11-21T08:07:32.120" v="8825" actId="20577"/>
          <ac:spMkLst>
            <pc:docMk/>
            <pc:sldMk cId="2100537256" sldId="291"/>
            <ac:spMk id="3" creationId="{731D4A65-6010-4ADF-9A60-2126EA069864}"/>
          </ac:spMkLst>
        </pc:spChg>
        <pc:spChg chg="mod">
          <ac:chgData name="" userId="e88544fbc08089db" providerId="LiveId" clId="{79C791B3-0AC9-4DBB-8A37-1B0D8EC6A289}" dt="2021-11-21T08:08:46.986" v="8917" actId="1036"/>
          <ac:spMkLst>
            <pc:docMk/>
            <pc:sldMk cId="2100537256" sldId="291"/>
            <ac:spMk id="4" creationId="{95D14AB3-D795-4486-A3BE-9EBE8B89D605}"/>
          </ac:spMkLst>
        </pc:spChg>
        <pc:picChg chg="add mod">
          <ac:chgData name="" userId="e88544fbc08089db" providerId="LiveId" clId="{79C791B3-0AC9-4DBB-8A37-1B0D8EC6A289}" dt="2021-11-21T08:08:39.622" v="8914" actId="1076"/>
          <ac:picMkLst>
            <pc:docMk/>
            <pc:sldMk cId="2100537256" sldId="291"/>
            <ac:picMk id="6" creationId="{0808BB35-570F-4323-A991-3C2D23EEB7A0}"/>
          </ac:picMkLst>
        </pc:picChg>
        <pc:picChg chg="add mod">
          <ac:chgData name="" userId="e88544fbc08089db" providerId="LiveId" clId="{79C791B3-0AC9-4DBB-8A37-1B0D8EC6A289}" dt="2021-11-21T08:07:23.699" v="8820" actId="1076"/>
          <ac:picMkLst>
            <pc:docMk/>
            <pc:sldMk cId="2100537256" sldId="291"/>
            <ac:picMk id="7" creationId="{CABB5A5C-DB4D-486D-8EE1-84E65E4BA417}"/>
          </ac:picMkLst>
        </pc:picChg>
        <pc:picChg chg="add mod">
          <ac:chgData name="" userId="e88544fbc08089db" providerId="LiveId" clId="{79C791B3-0AC9-4DBB-8A37-1B0D8EC6A289}" dt="2021-11-21T08:08:46.986" v="8917" actId="1036"/>
          <ac:picMkLst>
            <pc:docMk/>
            <pc:sldMk cId="2100537256" sldId="291"/>
            <ac:picMk id="8" creationId="{B5BB6949-76F2-454F-B964-3A913DEA731C}"/>
          </ac:picMkLst>
        </pc:picChg>
        <pc:picChg chg="add mod">
          <ac:chgData name="" userId="e88544fbc08089db" providerId="LiveId" clId="{79C791B3-0AC9-4DBB-8A37-1B0D8EC6A289}" dt="2021-11-21T08:08:46.986" v="8917" actId="1036"/>
          <ac:picMkLst>
            <pc:docMk/>
            <pc:sldMk cId="2100537256" sldId="291"/>
            <ac:picMk id="10" creationId="{EEE44A75-4217-4A40-97A6-F26D6675F0C7}"/>
          </ac:picMkLst>
        </pc:picChg>
        <pc:picChg chg="add mod">
          <ac:chgData name="" userId="e88544fbc08089db" providerId="LiveId" clId="{79C791B3-0AC9-4DBB-8A37-1B0D8EC6A289}" dt="2021-11-21T08:08:46.986" v="8917" actId="1036"/>
          <ac:picMkLst>
            <pc:docMk/>
            <pc:sldMk cId="2100537256" sldId="291"/>
            <ac:picMk id="11" creationId="{FAD45287-B32F-4134-A738-18C31A00BD0C}"/>
          </ac:picMkLst>
        </pc:picChg>
        <pc:picChg chg="add mod">
          <ac:chgData name="" userId="e88544fbc08089db" providerId="LiveId" clId="{79C791B3-0AC9-4DBB-8A37-1B0D8EC6A289}" dt="2021-11-21T08:08:46.986" v="8917" actId="1036"/>
          <ac:picMkLst>
            <pc:docMk/>
            <pc:sldMk cId="2100537256" sldId="291"/>
            <ac:picMk id="13" creationId="{83EB1F7B-441E-408B-8AB2-0A22517709B8}"/>
          </ac:picMkLst>
        </pc:picChg>
        <pc:picChg chg="add mod">
          <ac:chgData name="" userId="e88544fbc08089db" providerId="LiveId" clId="{79C791B3-0AC9-4DBB-8A37-1B0D8EC6A289}" dt="2021-11-21T08:08:46.986" v="8917" actId="1036"/>
          <ac:picMkLst>
            <pc:docMk/>
            <pc:sldMk cId="2100537256" sldId="291"/>
            <ac:picMk id="15" creationId="{879EA0A4-04FF-42BC-9D6B-90350DA4EBAD}"/>
          </ac:picMkLst>
        </pc:picChg>
      </pc:sldChg>
      <pc:sldChg chg="addSp modSp add">
        <pc:chgData name="" userId="e88544fbc08089db" providerId="LiveId" clId="{79C791B3-0AC9-4DBB-8A37-1B0D8EC6A289}" dt="2021-11-21T12:44:51.108" v="11512" actId="1036"/>
        <pc:sldMkLst>
          <pc:docMk/>
          <pc:sldMk cId="811367936" sldId="292"/>
        </pc:sldMkLst>
        <pc:spChg chg="mod">
          <ac:chgData name="" userId="e88544fbc08089db" providerId="LiveId" clId="{79C791B3-0AC9-4DBB-8A37-1B0D8EC6A289}" dt="2021-11-21T08:09:34.884" v="8950" actId="20577"/>
          <ac:spMkLst>
            <pc:docMk/>
            <pc:sldMk cId="811367936" sldId="292"/>
            <ac:spMk id="3" creationId="{3D564B57-7ED3-41C7-9E67-6915EF485807}"/>
          </ac:spMkLst>
        </pc:spChg>
        <pc:picChg chg="add mod">
          <ac:chgData name="" userId="e88544fbc08089db" providerId="LiveId" clId="{79C791B3-0AC9-4DBB-8A37-1B0D8EC6A289}" dt="2021-11-21T12:44:51.108" v="11512" actId="1036"/>
          <ac:picMkLst>
            <pc:docMk/>
            <pc:sldMk cId="811367936" sldId="292"/>
            <ac:picMk id="5" creationId="{8AB2225E-233D-4D3B-84D8-241126AF4AB5}"/>
          </ac:picMkLst>
        </pc:picChg>
        <pc:picChg chg="add mod">
          <ac:chgData name="" userId="e88544fbc08089db" providerId="LiveId" clId="{79C791B3-0AC9-4DBB-8A37-1B0D8EC6A289}" dt="2021-11-21T08:16:46.030" v="9082" actId="1036"/>
          <ac:picMkLst>
            <pc:docMk/>
            <pc:sldMk cId="811367936" sldId="292"/>
            <ac:picMk id="7" creationId="{CF373841-8A57-4316-84B9-9E6EC8D3BEB9}"/>
          </ac:picMkLst>
        </pc:picChg>
        <pc:picChg chg="add mod">
          <ac:chgData name="" userId="e88544fbc08089db" providerId="LiveId" clId="{79C791B3-0AC9-4DBB-8A37-1B0D8EC6A289}" dt="2021-11-21T08:16:33.261" v="9080" actId="1036"/>
          <ac:picMkLst>
            <pc:docMk/>
            <pc:sldMk cId="811367936" sldId="292"/>
            <ac:picMk id="9" creationId="{206C5F1F-B687-405E-A7E7-928A8BD3FA51}"/>
          </ac:picMkLst>
        </pc:picChg>
        <pc:picChg chg="add mod">
          <ac:chgData name="" userId="e88544fbc08089db" providerId="LiveId" clId="{79C791B3-0AC9-4DBB-8A37-1B0D8EC6A289}" dt="2021-11-21T08:16:52.565" v="9086" actId="1036"/>
          <ac:picMkLst>
            <pc:docMk/>
            <pc:sldMk cId="811367936" sldId="292"/>
            <ac:picMk id="11" creationId="{814BBC27-1C6D-4D58-9117-94394540E312}"/>
          </ac:picMkLst>
        </pc:picChg>
        <pc:picChg chg="add mod">
          <ac:chgData name="" userId="e88544fbc08089db" providerId="LiveId" clId="{79C791B3-0AC9-4DBB-8A37-1B0D8EC6A289}" dt="2021-11-21T08:16:49.311" v="9084" actId="1036"/>
          <ac:picMkLst>
            <pc:docMk/>
            <pc:sldMk cId="811367936" sldId="292"/>
            <ac:picMk id="13" creationId="{8297A015-15BB-4577-A275-E0D66C338F18}"/>
          </ac:picMkLst>
        </pc:picChg>
        <pc:picChg chg="add mod">
          <ac:chgData name="" userId="e88544fbc08089db" providerId="LiveId" clId="{79C791B3-0AC9-4DBB-8A37-1B0D8EC6A289}" dt="2021-11-21T08:16:47.655" v="9083" actId="1036"/>
          <ac:picMkLst>
            <pc:docMk/>
            <pc:sldMk cId="811367936" sldId="292"/>
            <ac:picMk id="15" creationId="{13B2A144-CC13-48CC-AADC-3163AC5D8790}"/>
          </ac:picMkLst>
        </pc:picChg>
        <pc:picChg chg="add mod">
          <ac:chgData name="" userId="e88544fbc08089db" providerId="LiveId" clId="{79C791B3-0AC9-4DBB-8A37-1B0D8EC6A289}" dt="2021-11-21T08:16:50.955" v="9085" actId="1036"/>
          <ac:picMkLst>
            <pc:docMk/>
            <pc:sldMk cId="811367936" sldId="292"/>
            <ac:picMk id="17" creationId="{8FB275CF-EED9-4A7F-AB47-47F35817B9A2}"/>
          </ac:picMkLst>
        </pc:picChg>
      </pc:sldChg>
      <pc:sldChg chg="addSp modSp add">
        <pc:chgData name="" userId="e88544fbc08089db" providerId="LiveId" clId="{79C791B3-0AC9-4DBB-8A37-1B0D8EC6A289}" dt="2021-11-21T08:16:22.066" v="9070" actId="1036"/>
        <pc:sldMkLst>
          <pc:docMk/>
          <pc:sldMk cId="237039649" sldId="293"/>
        </pc:sldMkLst>
        <pc:spChg chg="mod">
          <ac:chgData name="" userId="e88544fbc08089db" providerId="LiveId" clId="{79C791B3-0AC9-4DBB-8A37-1B0D8EC6A289}" dt="2021-11-21T08:14:17.760" v="9040" actId="1076"/>
          <ac:spMkLst>
            <pc:docMk/>
            <pc:sldMk cId="237039649" sldId="293"/>
            <ac:spMk id="3" creationId="{7F3D5A6F-B589-4287-9780-6CE11765D884}"/>
          </ac:spMkLst>
        </pc:spChg>
        <pc:picChg chg="add mod">
          <ac:chgData name="" userId="e88544fbc08089db" providerId="LiveId" clId="{79C791B3-0AC9-4DBB-8A37-1B0D8EC6A289}" dt="2021-11-21T08:16:17.721" v="9068" actId="1036"/>
          <ac:picMkLst>
            <pc:docMk/>
            <pc:sldMk cId="237039649" sldId="293"/>
            <ac:picMk id="5" creationId="{C339F552-F00C-4A08-8635-3695A8C41761}"/>
          </ac:picMkLst>
        </pc:picChg>
        <pc:picChg chg="add mod">
          <ac:chgData name="" userId="e88544fbc08089db" providerId="LiveId" clId="{79C791B3-0AC9-4DBB-8A37-1B0D8EC6A289}" dt="2021-11-21T08:16:22.066" v="9070" actId="1036"/>
          <ac:picMkLst>
            <pc:docMk/>
            <pc:sldMk cId="237039649" sldId="293"/>
            <ac:picMk id="7" creationId="{0E79F7BB-51E0-4A6D-8F02-7451E88F7A2E}"/>
          </ac:picMkLst>
        </pc:picChg>
        <pc:picChg chg="add mod">
          <ac:chgData name="" userId="e88544fbc08089db" providerId="LiveId" clId="{79C791B3-0AC9-4DBB-8A37-1B0D8EC6A289}" dt="2021-11-21T08:16:22.066" v="9070" actId="1036"/>
          <ac:picMkLst>
            <pc:docMk/>
            <pc:sldMk cId="237039649" sldId="293"/>
            <ac:picMk id="9" creationId="{248F0590-9222-47D2-A193-CF7C34848EC9}"/>
          </ac:picMkLst>
        </pc:picChg>
        <pc:picChg chg="add mod">
          <ac:chgData name="" userId="e88544fbc08089db" providerId="LiveId" clId="{79C791B3-0AC9-4DBB-8A37-1B0D8EC6A289}" dt="2021-11-21T08:16:22.066" v="9070" actId="1036"/>
          <ac:picMkLst>
            <pc:docMk/>
            <pc:sldMk cId="237039649" sldId="293"/>
            <ac:picMk id="11" creationId="{2000C2AD-5B49-47AA-A7F1-B6D532D09D55}"/>
          </ac:picMkLst>
        </pc:picChg>
        <pc:picChg chg="add mod">
          <ac:chgData name="" userId="e88544fbc08089db" providerId="LiveId" clId="{79C791B3-0AC9-4DBB-8A37-1B0D8EC6A289}" dt="2021-11-21T08:16:22.066" v="9070" actId="1036"/>
          <ac:picMkLst>
            <pc:docMk/>
            <pc:sldMk cId="237039649" sldId="293"/>
            <ac:picMk id="13" creationId="{2116B434-4448-45B2-BBD9-F3172100061D}"/>
          </ac:picMkLst>
        </pc:picChg>
      </pc:sldChg>
      <pc:sldChg chg="addSp delSp modSp add">
        <pc:chgData name="" userId="e88544fbc08089db" providerId="LiveId" clId="{79C791B3-0AC9-4DBB-8A37-1B0D8EC6A289}" dt="2021-11-21T12:45:07.364" v="11513"/>
        <pc:sldMkLst>
          <pc:docMk/>
          <pc:sldMk cId="86261139" sldId="294"/>
        </pc:sldMkLst>
        <pc:spChg chg="del">
          <ac:chgData name="" userId="e88544fbc08089db" providerId="LiveId" clId="{79C791B3-0AC9-4DBB-8A37-1B0D8EC6A289}" dt="2021-11-21T08:41:06.973" v="9100"/>
          <ac:spMkLst>
            <pc:docMk/>
            <pc:sldMk cId="86261139" sldId="294"/>
            <ac:spMk id="3" creationId="{4F39ADBB-BFCC-4D4B-B221-B143B768FA22}"/>
          </ac:spMkLst>
        </pc:spChg>
        <pc:spChg chg="add mod">
          <ac:chgData name="" userId="e88544fbc08089db" providerId="LiveId" clId="{79C791B3-0AC9-4DBB-8A37-1B0D8EC6A289}" dt="2021-11-21T12:45:07.364" v="11513"/>
          <ac:spMkLst>
            <pc:docMk/>
            <pc:sldMk cId="86261139" sldId="294"/>
            <ac:spMk id="4" creationId="{0ACD6D50-6A0B-43B2-AF02-9E9862ED0CD8}"/>
          </ac:spMkLst>
        </pc:spChg>
        <pc:spChg chg="add mod">
          <ac:chgData name="" userId="e88544fbc08089db" providerId="LiveId" clId="{79C791B3-0AC9-4DBB-8A37-1B0D8EC6A289}" dt="2021-11-21T08:41:57.602" v="9139" actId="113"/>
          <ac:spMkLst>
            <pc:docMk/>
            <pc:sldMk cId="86261139" sldId="294"/>
            <ac:spMk id="5" creationId="{1488C67C-1950-42AE-B9BC-18E603183266}"/>
          </ac:spMkLst>
        </pc:spChg>
      </pc:sldChg>
      <pc:sldChg chg="addSp delSp modSp add ord">
        <pc:chgData name="" userId="e88544fbc08089db" providerId="LiveId" clId="{79C791B3-0AC9-4DBB-8A37-1B0D8EC6A289}" dt="2021-11-21T09:34:33.038" v="9544"/>
        <pc:sldMkLst>
          <pc:docMk/>
          <pc:sldMk cId="1501531836" sldId="296"/>
        </pc:sldMkLst>
        <pc:spChg chg="mod">
          <ac:chgData name="" userId="e88544fbc08089db" providerId="LiveId" clId="{79C791B3-0AC9-4DBB-8A37-1B0D8EC6A289}" dt="2021-11-21T09:33:30.533" v="9540" actId="14100"/>
          <ac:spMkLst>
            <pc:docMk/>
            <pc:sldMk cId="1501531836" sldId="296"/>
            <ac:spMk id="2" creationId="{F43D14D1-8DFE-4AB1-954F-E4A5B09867B2}"/>
          </ac:spMkLst>
        </pc:spChg>
        <pc:spChg chg="del">
          <ac:chgData name="" userId="e88544fbc08089db" providerId="LiveId" clId="{79C791B3-0AC9-4DBB-8A37-1B0D8EC6A289}" dt="2021-11-21T09:33:35.092" v="9541"/>
          <ac:spMkLst>
            <pc:docMk/>
            <pc:sldMk cId="1501531836" sldId="296"/>
            <ac:spMk id="3" creationId="{C59DF3FF-495A-47DA-924F-0ECD0B63C874}"/>
          </ac:spMkLst>
        </pc:spChg>
        <pc:picChg chg="add mod">
          <ac:chgData name="" userId="e88544fbc08089db" providerId="LiveId" clId="{79C791B3-0AC9-4DBB-8A37-1B0D8EC6A289}" dt="2021-11-21T09:33:45.261" v="9543" actId="14100"/>
          <ac:picMkLst>
            <pc:docMk/>
            <pc:sldMk cId="1501531836" sldId="296"/>
            <ac:picMk id="6" creationId="{3A65B7F6-40C7-477A-AC1C-7BCD7D10F564}"/>
          </ac:picMkLst>
        </pc:picChg>
      </pc:sldChg>
      <pc:sldChg chg="addSp delSp modSp add">
        <pc:chgData name="" userId="e88544fbc08089db" providerId="LiveId" clId="{79C791B3-0AC9-4DBB-8A37-1B0D8EC6A289}" dt="2021-11-21T09:46:03.483" v="9625" actId="14100"/>
        <pc:sldMkLst>
          <pc:docMk/>
          <pc:sldMk cId="1357651030" sldId="297"/>
        </pc:sldMkLst>
        <pc:spChg chg="add del mod">
          <ac:chgData name="" userId="e88544fbc08089db" providerId="LiveId" clId="{79C791B3-0AC9-4DBB-8A37-1B0D8EC6A289}" dt="2021-11-21T09:34:54.543" v="9552" actId="478"/>
          <ac:spMkLst>
            <pc:docMk/>
            <pc:sldMk cId="1357651030" sldId="297"/>
            <ac:spMk id="5" creationId="{E0FFF698-9B42-4DE0-891F-8CD9FD1FDA06}"/>
          </ac:spMkLst>
        </pc:spChg>
        <pc:picChg chg="del">
          <ac:chgData name="" userId="e88544fbc08089db" providerId="LiveId" clId="{79C791B3-0AC9-4DBB-8A37-1B0D8EC6A289}" dt="2021-11-21T09:34:49.393" v="9551" actId="478"/>
          <ac:picMkLst>
            <pc:docMk/>
            <pc:sldMk cId="1357651030" sldId="297"/>
            <ac:picMk id="6" creationId="{5D3B47DE-E94A-4F4A-9772-48CBD7B75879}"/>
          </ac:picMkLst>
        </pc:picChg>
        <pc:picChg chg="mod">
          <ac:chgData name="" userId="e88544fbc08089db" providerId="LiveId" clId="{79C791B3-0AC9-4DBB-8A37-1B0D8EC6A289}" dt="2021-11-21T09:46:03.483" v="9625" actId="14100"/>
          <ac:picMkLst>
            <pc:docMk/>
            <pc:sldMk cId="1357651030" sldId="297"/>
            <ac:picMk id="8" creationId="{03F0DA4B-A2B2-4B80-ADF2-AA0D47052E38}"/>
          </ac:picMkLst>
        </pc:picChg>
        <pc:picChg chg="del">
          <ac:chgData name="" userId="e88544fbc08089db" providerId="LiveId" clId="{79C791B3-0AC9-4DBB-8A37-1B0D8EC6A289}" dt="2021-11-21T09:34:48.094" v="9549" actId="478"/>
          <ac:picMkLst>
            <pc:docMk/>
            <pc:sldMk cId="1357651030" sldId="297"/>
            <ac:picMk id="10" creationId="{2AF48936-424F-4A71-803D-82845B1C9F0B}"/>
          </ac:picMkLst>
        </pc:picChg>
      </pc:sldChg>
      <pc:sldChg chg="addSp delSp modSp add modAnim">
        <pc:chgData name="" userId="e88544fbc08089db" providerId="LiveId" clId="{79C791B3-0AC9-4DBB-8A37-1B0D8EC6A289}" dt="2021-11-21T09:46:33.667" v="9627" actId="14100"/>
        <pc:sldMkLst>
          <pc:docMk/>
          <pc:sldMk cId="1058571962" sldId="299"/>
        </pc:sldMkLst>
        <pc:spChg chg="mod">
          <ac:chgData name="" userId="e88544fbc08089db" providerId="LiveId" clId="{79C791B3-0AC9-4DBB-8A37-1B0D8EC6A289}" dt="2021-11-21T09:46:33.667" v="9627" actId="14100"/>
          <ac:spMkLst>
            <pc:docMk/>
            <pc:sldMk cId="1058571962" sldId="299"/>
            <ac:spMk id="2" creationId="{1EE5023A-9A0B-46FE-B183-AB0E00A15B55}"/>
          </ac:spMkLst>
        </pc:spChg>
        <pc:spChg chg="del">
          <ac:chgData name="" userId="e88544fbc08089db" providerId="LiveId" clId="{79C791B3-0AC9-4DBB-8A37-1B0D8EC6A289}" dt="2021-11-21T09:38:58.343" v="9569"/>
          <ac:spMkLst>
            <pc:docMk/>
            <pc:sldMk cId="1058571962" sldId="299"/>
            <ac:spMk id="3" creationId="{775DD8EA-2C83-4DBF-8583-50183C1455C1}"/>
          </ac:spMkLst>
        </pc:spChg>
        <pc:spChg chg="add mod">
          <ac:chgData name="" userId="e88544fbc08089db" providerId="LiveId" clId="{79C791B3-0AC9-4DBB-8A37-1B0D8EC6A289}" dt="2021-11-21T09:40:24.473" v="9583" actId="207"/>
          <ac:spMkLst>
            <pc:docMk/>
            <pc:sldMk cId="1058571962" sldId="299"/>
            <ac:spMk id="9" creationId="{176114EA-5375-496A-824C-AA8B816FFA29}"/>
          </ac:spMkLst>
        </pc:spChg>
        <pc:spChg chg="add mod">
          <ac:chgData name="" userId="e88544fbc08089db" providerId="LiveId" clId="{79C791B3-0AC9-4DBB-8A37-1B0D8EC6A289}" dt="2021-11-21T09:41:03.880" v="9592" actId="208"/>
          <ac:spMkLst>
            <pc:docMk/>
            <pc:sldMk cId="1058571962" sldId="299"/>
            <ac:spMk id="10" creationId="{1F229A2C-84B1-4C9C-98AA-7282F181D56C}"/>
          </ac:spMkLst>
        </pc:spChg>
        <pc:spChg chg="add mod">
          <ac:chgData name="" userId="e88544fbc08089db" providerId="LiveId" clId="{79C791B3-0AC9-4DBB-8A37-1B0D8EC6A289}" dt="2021-11-21T09:41:17.253" v="9599" actId="14100"/>
          <ac:spMkLst>
            <pc:docMk/>
            <pc:sldMk cId="1058571962" sldId="299"/>
            <ac:spMk id="11" creationId="{71B68C67-9689-4CFB-AC40-55122D41B898}"/>
          </ac:spMkLst>
        </pc:spChg>
        <pc:spChg chg="add mod">
          <ac:chgData name="" userId="e88544fbc08089db" providerId="LiveId" clId="{79C791B3-0AC9-4DBB-8A37-1B0D8EC6A289}" dt="2021-11-21T09:41:47.574" v="9605" actId="14100"/>
          <ac:spMkLst>
            <pc:docMk/>
            <pc:sldMk cId="1058571962" sldId="299"/>
            <ac:spMk id="12" creationId="{2444707A-A1E9-4D14-9E9E-43E6450102A9}"/>
          </ac:spMkLst>
        </pc:spChg>
        <pc:spChg chg="add mod">
          <ac:chgData name="" userId="e88544fbc08089db" providerId="LiveId" clId="{79C791B3-0AC9-4DBB-8A37-1B0D8EC6A289}" dt="2021-11-21T09:41:55.261" v="9608" actId="14100"/>
          <ac:spMkLst>
            <pc:docMk/>
            <pc:sldMk cId="1058571962" sldId="299"/>
            <ac:spMk id="13" creationId="{CE971FB6-9AD6-497E-A663-3F6CEF003ED2}"/>
          </ac:spMkLst>
        </pc:spChg>
        <pc:picChg chg="add mod">
          <ac:chgData name="" userId="e88544fbc08089db" providerId="LiveId" clId="{79C791B3-0AC9-4DBB-8A37-1B0D8EC6A289}" dt="2021-11-21T09:41:12.007" v="9597" actId="1076"/>
          <ac:picMkLst>
            <pc:docMk/>
            <pc:sldMk cId="1058571962" sldId="299"/>
            <ac:picMk id="6" creationId="{5C04C37C-18BF-4C49-B94A-A9B1C5802664}"/>
          </ac:picMkLst>
        </pc:picChg>
        <pc:picChg chg="add mod">
          <ac:chgData name="" userId="e88544fbc08089db" providerId="LiveId" clId="{79C791B3-0AC9-4DBB-8A37-1B0D8EC6A289}" dt="2021-11-21T09:39:09.941" v="9573" actId="1076"/>
          <ac:picMkLst>
            <pc:docMk/>
            <pc:sldMk cId="1058571962" sldId="299"/>
            <ac:picMk id="8" creationId="{9E92ECAC-5D8A-47C5-AD7F-2333E6074D92}"/>
          </ac:picMkLst>
        </pc:picChg>
      </pc:sldChg>
      <pc:sldChg chg="modSp add">
        <pc:chgData name="" userId="e88544fbc08089db" providerId="LiveId" clId="{79C791B3-0AC9-4DBB-8A37-1B0D8EC6A289}" dt="2021-11-21T09:53:49.774" v="10070" actId="20577"/>
        <pc:sldMkLst>
          <pc:docMk/>
          <pc:sldMk cId="1058290814" sldId="300"/>
        </pc:sldMkLst>
        <pc:spChg chg="mod">
          <ac:chgData name="" userId="e88544fbc08089db" providerId="LiveId" clId="{79C791B3-0AC9-4DBB-8A37-1B0D8EC6A289}" dt="2021-11-21T09:46:45.495" v="9629"/>
          <ac:spMkLst>
            <pc:docMk/>
            <pc:sldMk cId="1058290814" sldId="300"/>
            <ac:spMk id="2" creationId="{6E161137-8314-45A3-B2E5-23DD61B12656}"/>
          </ac:spMkLst>
        </pc:spChg>
        <pc:spChg chg="mod">
          <ac:chgData name="" userId="e88544fbc08089db" providerId="LiveId" clId="{79C791B3-0AC9-4DBB-8A37-1B0D8EC6A289}" dt="2021-11-21T09:53:49.774" v="10070" actId="20577"/>
          <ac:spMkLst>
            <pc:docMk/>
            <pc:sldMk cId="1058290814" sldId="300"/>
            <ac:spMk id="3" creationId="{5BEBDE94-7CB8-4F9F-A9E8-2731399E3DF2}"/>
          </ac:spMkLst>
        </pc:spChg>
      </pc:sldChg>
      <pc:sldChg chg="add">
        <pc:chgData name="" userId="e88544fbc08089db" providerId="LiveId" clId="{79C791B3-0AC9-4DBB-8A37-1B0D8EC6A289}" dt="2021-11-21T09:50:25.597" v="9935"/>
        <pc:sldMkLst>
          <pc:docMk/>
          <pc:sldMk cId="2754421941" sldId="301"/>
        </pc:sldMkLst>
      </pc:sldChg>
      <pc:sldChg chg="addSp delSp modSp add">
        <pc:chgData name="" userId="e88544fbc08089db" providerId="LiveId" clId="{79C791B3-0AC9-4DBB-8A37-1B0D8EC6A289}" dt="2021-11-21T10:09:26.128" v="10693" actId="20577"/>
        <pc:sldMkLst>
          <pc:docMk/>
          <pc:sldMk cId="625017105" sldId="303"/>
        </pc:sldMkLst>
        <pc:spChg chg="mod">
          <ac:chgData name="" userId="e88544fbc08089db" providerId="LiveId" clId="{79C791B3-0AC9-4DBB-8A37-1B0D8EC6A289}" dt="2021-11-21T10:09:21.198" v="10689"/>
          <ac:spMkLst>
            <pc:docMk/>
            <pc:sldMk cId="625017105" sldId="303"/>
            <ac:spMk id="2" creationId="{6A2D9064-3D7E-449B-A753-F68688EF8A02}"/>
          </ac:spMkLst>
        </pc:spChg>
        <pc:spChg chg="del">
          <ac:chgData name="" userId="e88544fbc08089db" providerId="LiveId" clId="{79C791B3-0AC9-4DBB-8A37-1B0D8EC6A289}" dt="2021-11-21T09:52:50.001" v="10052"/>
          <ac:spMkLst>
            <pc:docMk/>
            <pc:sldMk cId="625017105" sldId="303"/>
            <ac:spMk id="3" creationId="{156C2A6C-A371-4BD8-82A2-4F1058B81C4A}"/>
          </ac:spMkLst>
        </pc:spChg>
        <pc:spChg chg="add del mod">
          <ac:chgData name="" userId="e88544fbc08089db" providerId="LiveId" clId="{79C791B3-0AC9-4DBB-8A37-1B0D8EC6A289}" dt="2021-11-21T09:52:54.082" v="10053"/>
          <ac:spMkLst>
            <pc:docMk/>
            <pc:sldMk cId="625017105" sldId="303"/>
            <ac:spMk id="4" creationId="{3EDB6A58-CC90-471D-8B88-F8F49ECDC190}"/>
          </ac:spMkLst>
        </pc:spChg>
        <pc:spChg chg="add del mod">
          <ac:chgData name="" userId="e88544fbc08089db" providerId="LiveId" clId="{79C791B3-0AC9-4DBB-8A37-1B0D8EC6A289}" dt="2021-11-21T09:52:54.082" v="10053"/>
          <ac:spMkLst>
            <pc:docMk/>
            <pc:sldMk cId="625017105" sldId="303"/>
            <ac:spMk id="5" creationId="{8CC5CF83-4CE2-4444-ADB7-028DCEA1A5E3}"/>
          </ac:spMkLst>
        </pc:spChg>
        <pc:spChg chg="add mod">
          <ac:chgData name="" userId="e88544fbc08089db" providerId="LiveId" clId="{79C791B3-0AC9-4DBB-8A37-1B0D8EC6A289}" dt="2021-11-21T09:55:06.899" v="10215" actId="20577"/>
          <ac:spMkLst>
            <pc:docMk/>
            <pc:sldMk cId="625017105" sldId="303"/>
            <ac:spMk id="6" creationId="{3D784132-D596-41E0-9B1F-BDA1489E7834}"/>
          </ac:spMkLst>
        </pc:spChg>
        <pc:spChg chg="add mod">
          <ac:chgData name="" userId="e88544fbc08089db" providerId="LiveId" clId="{79C791B3-0AC9-4DBB-8A37-1B0D8EC6A289}" dt="2021-11-21T10:09:26.128" v="10693" actId="20577"/>
          <ac:spMkLst>
            <pc:docMk/>
            <pc:sldMk cId="625017105" sldId="303"/>
            <ac:spMk id="7" creationId="{EC3029AA-DEAB-47A9-8DAD-476A6782DA13}"/>
          </ac:spMkLst>
        </pc:spChg>
      </pc:sldChg>
      <pc:sldChg chg="modSp add">
        <pc:chgData name="" userId="e88544fbc08089db" providerId="LiveId" clId="{79C791B3-0AC9-4DBB-8A37-1B0D8EC6A289}" dt="2021-11-21T10:09:39.430" v="10695"/>
        <pc:sldMkLst>
          <pc:docMk/>
          <pc:sldMk cId="659033123" sldId="304"/>
        </pc:sldMkLst>
        <pc:spChg chg="mod">
          <ac:chgData name="" userId="e88544fbc08089db" providerId="LiveId" clId="{79C791B3-0AC9-4DBB-8A37-1B0D8EC6A289}" dt="2021-11-21T10:09:39.430" v="10695"/>
          <ac:spMkLst>
            <pc:docMk/>
            <pc:sldMk cId="659033123" sldId="304"/>
            <ac:spMk id="2" creationId="{D10C4AA5-2CC9-4146-A9F2-FD968FC0A0C5}"/>
          </ac:spMkLst>
        </pc:spChg>
        <pc:spChg chg="mod">
          <ac:chgData name="" userId="e88544fbc08089db" providerId="LiveId" clId="{79C791B3-0AC9-4DBB-8A37-1B0D8EC6A289}" dt="2021-11-21T10:09:00.020" v="10687" actId="113"/>
          <ac:spMkLst>
            <pc:docMk/>
            <pc:sldMk cId="659033123" sldId="304"/>
            <ac:spMk id="3" creationId="{4C2EA696-7630-4D9A-885C-768721A408DB}"/>
          </ac:spMkLst>
        </pc:spChg>
      </pc:sldChg>
      <pc:sldChg chg="addSp delSp modSp add">
        <pc:chgData name="" userId="e88544fbc08089db" providerId="LiveId" clId="{79C791B3-0AC9-4DBB-8A37-1B0D8EC6A289}" dt="2021-11-21T13:14:08.200" v="11765" actId="403"/>
        <pc:sldMkLst>
          <pc:docMk/>
          <pc:sldMk cId="2921968986" sldId="305"/>
        </pc:sldMkLst>
        <pc:spChg chg="del">
          <ac:chgData name="" userId="e88544fbc08089db" providerId="LiveId" clId="{79C791B3-0AC9-4DBB-8A37-1B0D8EC6A289}" dt="2021-11-21T10:10:18.363" v="10697"/>
          <ac:spMkLst>
            <pc:docMk/>
            <pc:sldMk cId="2921968986" sldId="305"/>
            <ac:spMk id="2" creationId="{A308A3F0-18E7-4055-BE25-9F75531705E6}"/>
          </ac:spMkLst>
        </pc:spChg>
        <pc:spChg chg="del">
          <ac:chgData name="" userId="e88544fbc08089db" providerId="LiveId" clId="{79C791B3-0AC9-4DBB-8A37-1B0D8EC6A289}" dt="2021-11-21T10:10:18.363" v="10697"/>
          <ac:spMkLst>
            <pc:docMk/>
            <pc:sldMk cId="2921968986" sldId="305"/>
            <ac:spMk id="3" creationId="{440963CA-3DF3-4D41-8C05-8705A7A4EB85}"/>
          </ac:spMkLst>
        </pc:spChg>
        <pc:spChg chg="add mod">
          <ac:chgData name="" userId="e88544fbc08089db" providerId="LiveId" clId="{79C791B3-0AC9-4DBB-8A37-1B0D8EC6A289}" dt="2021-11-21T10:16:04.117" v="10882" actId="164"/>
          <ac:spMkLst>
            <pc:docMk/>
            <pc:sldMk cId="2921968986" sldId="305"/>
            <ac:spMk id="5" creationId="{96FF4924-3A70-4A0E-8E60-4086FDA069A9}"/>
          </ac:spMkLst>
        </pc:spChg>
        <pc:spChg chg="add mod">
          <ac:chgData name="" userId="e88544fbc08089db" providerId="LiveId" clId="{79C791B3-0AC9-4DBB-8A37-1B0D8EC6A289}" dt="2021-11-21T10:16:04.117" v="10882" actId="164"/>
          <ac:spMkLst>
            <pc:docMk/>
            <pc:sldMk cId="2921968986" sldId="305"/>
            <ac:spMk id="6" creationId="{8C7230F3-7960-4A99-85FA-8AADD623F597}"/>
          </ac:spMkLst>
        </pc:spChg>
        <pc:spChg chg="add mod">
          <ac:chgData name="" userId="e88544fbc08089db" providerId="LiveId" clId="{79C791B3-0AC9-4DBB-8A37-1B0D8EC6A289}" dt="2021-11-21T10:16:04.117" v="10882" actId="164"/>
          <ac:spMkLst>
            <pc:docMk/>
            <pc:sldMk cId="2921968986" sldId="305"/>
            <ac:spMk id="7" creationId="{8907C986-7D88-4BEE-9DA2-45F19B02E4B1}"/>
          </ac:spMkLst>
        </pc:spChg>
        <pc:spChg chg="add del">
          <ac:chgData name="" userId="e88544fbc08089db" providerId="LiveId" clId="{79C791B3-0AC9-4DBB-8A37-1B0D8EC6A289}" dt="2021-11-21T10:11:00.470" v="10710"/>
          <ac:spMkLst>
            <pc:docMk/>
            <pc:sldMk cId="2921968986" sldId="305"/>
            <ac:spMk id="8" creationId="{6C2F6D68-6DEB-483B-8065-68DF7B2525E9}"/>
          </ac:spMkLst>
        </pc:spChg>
        <pc:spChg chg="add mod">
          <ac:chgData name="" userId="e88544fbc08089db" providerId="LiveId" clId="{79C791B3-0AC9-4DBB-8A37-1B0D8EC6A289}" dt="2021-11-21T10:16:04.117" v="10882" actId="164"/>
          <ac:spMkLst>
            <pc:docMk/>
            <pc:sldMk cId="2921968986" sldId="305"/>
            <ac:spMk id="18" creationId="{04971A1B-8F1C-4D8B-A246-C3BAF358648B}"/>
          </ac:spMkLst>
        </pc:spChg>
        <pc:spChg chg="add del mod">
          <ac:chgData name="" userId="e88544fbc08089db" providerId="LiveId" clId="{79C791B3-0AC9-4DBB-8A37-1B0D8EC6A289}" dt="2021-11-21T10:15:41.452" v="10879" actId="478"/>
          <ac:spMkLst>
            <pc:docMk/>
            <pc:sldMk cId="2921968986" sldId="305"/>
            <ac:spMk id="22" creationId="{F79B3064-D65B-4078-BE35-83A1C2D3F5FA}"/>
          </ac:spMkLst>
        </pc:spChg>
        <pc:spChg chg="add mod">
          <ac:chgData name="" userId="e88544fbc08089db" providerId="LiveId" clId="{79C791B3-0AC9-4DBB-8A37-1B0D8EC6A289}" dt="2021-11-21T10:16:04.117" v="10882" actId="164"/>
          <ac:spMkLst>
            <pc:docMk/>
            <pc:sldMk cId="2921968986" sldId="305"/>
            <ac:spMk id="23" creationId="{9A52AD55-7E1D-4635-806E-50080098E499}"/>
          </ac:spMkLst>
        </pc:spChg>
        <pc:spChg chg="add mod">
          <ac:chgData name="" userId="e88544fbc08089db" providerId="LiveId" clId="{79C791B3-0AC9-4DBB-8A37-1B0D8EC6A289}" dt="2021-11-21T10:16:04.117" v="10882" actId="164"/>
          <ac:spMkLst>
            <pc:docMk/>
            <pc:sldMk cId="2921968986" sldId="305"/>
            <ac:spMk id="24" creationId="{711278BE-3EE3-4DD3-847F-3920E0875A3D}"/>
          </ac:spMkLst>
        </pc:spChg>
        <pc:spChg chg="add mod">
          <ac:chgData name="" userId="e88544fbc08089db" providerId="LiveId" clId="{79C791B3-0AC9-4DBB-8A37-1B0D8EC6A289}" dt="2021-11-21T10:16:04.117" v="10882" actId="164"/>
          <ac:spMkLst>
            <pc:docMk/>
            <pc:sldMk cId="2921968986" sldId="305"/>
            <ac:spMk id="25" creationId="{EC3138B7-FE29-4630-A852-D2CF04FC64CB}"/>
          </ac:spMkLst>
        </pc:spChg>
        <pc:spChg chg="add mod">
          <ac:chgData name="" userId="e88544fbc08089db" providerId="LiveId" clId="{79C791B3-0AC9-4DBB-8A37-1B0D8EC6A289}" dt="2021-11-21T10:16:04.117" v="10882" actId="164"/>
          <ac:spMkLst>
            <pc:docMk/>
            <pc:sldMk cId="2921968986" sldId="305"/>
            <ac:spMk id="26" creationId="{D5DBDD51-8DD8-423C-9F0B-001F74B8B4AE}"/>
          </ac:spMkLst>
        </pc:spChg>
        <pc:spChg chg="add mod">
          <ac:chgData name="" userId="e88544fbc08089db" providerId="LiveId" clId="{79C791B3-0AC9-4DBB-8A37-1B0D8EC6A289}" dt="2021-11-21T13:13:00.324" v="11733" actId="20577"/>
          <ac:spMkLst>
            <pc:docMk/>
            <pc:sldMk cId="2921968986" sldId="305"/>
            <ac:spMk id="28" creationId="{E0705036-20EE-4182-B905-398AC1337CCB}"/>
          </ac:spMkLst>
        </pc:spChg>
        <pc:spChg chg="add mod">
          <ac:chgData name="" userId="e88544fbc08089db" providerId="LiveId" clId="{79C791B3-0AC9-4DBB-8A37-1B0D8EC6A289}" dt="2021-11-21T13:14:08.200" v="11765" actId="403"/>
          <ac:spMkLst>
            <pc:docMk/>
            <pc:sldMk cId="2921968986" sldId="305"/>
            <ac:spMk id="29" creationId="{CDC602D7-A549-4F19-BE6F-F78C43252EC9}"/>
          </ac:spMkLst>
        </pc:spChg>
        <pc:grpChg chg="add del mod">
          <ac:chgData name="" userId="e88544fbc08089db" providerId="LiveId" clId="{79C791B3-0AC9-4DBB-8A37-1B0D8EC6A289}" dt="2021-11-21T10:16:40.639" v="10908"/>
          <ac:grpSpMkLst>
            <pc:docMk/>
            <pc:sldMk cId="2921968986" sldId="305"/>
            <ac:grpSpMk id="27" creationId="{376A3E1C-C3CC-4798-9BF9-FEF23294FC67}"/>
          </ac:grpSpMkLst>
        </pc:grpChg>
        <pc:cxnChg chg="add mod">
          <ac:chgData name="" userId="e88544fbc08089db" providerId="LiveId" clId="{79C791B3-0AC9-4DBB-8A37-1B0D8EC6A289}" dt="2021-11-21T10:16:04.117" v="10882" actId="164"/>
          <ac:cxnSpMkLst>
            <pc:docMk/>
            <pc:sldMk cId="2921968986" sldId="305"/>
            <ac:cxnSpMk id="10" creationId="{69DFA0A1-0B54-474F-9D5F-97118F46FED4}"/>
          </ac:cxnSpMkLst>
        </pc:cxnChg>
        <pc:cxnChg chg="add mod">
          <ac:chgData name="" userId="e88544fbc08089db" providerId="LiveId" clId="{79C791B3-0AC9-4DBB-8A37-1B0D8EC6A289}" dt="2021-11-21T10:16:04.117" v="10882" actId="164"/>
          <ac:cxnSpMkLst>
            <pc:docMk/>
            <pc:sldMk cId="2921968986" sldId="305"/>
            <ac:cxnSpMk id="12" creationId="{40A440AF-ED17-47BE-A9CF-E68AFA101E31}"/>
          </ac:cxnSpMkLst>
        </pc:cxnChg>
        <pc:cxnChg chg="add mod">
          <ac:chgData name="" userId="e88544fbc08089db" providerId="LiveId" clId="{79C791B3-0AC9-4DBB-8A37-1B0D8EC6A289}" dt="2021-11-21T10:16:04.117" v="10882" actId="164"/>
          <ac:cxnSpMkLst>
            <pc:docMk/>
            <pc:sldMk cId="2921968986" sldId="305"/>
            <ac:cxnSpMk id="14" creationId="{C29143F6-98C8-4436-A524-3EB56F48D506}"/>
          </ac:cxnSpMkLst>
        </pc:cxnChg>
        <pc:cxnChg chg="add mod">
          <ac:chgData name="" userId="e88544fbc08089db" providerId="LiveId" clId="{79C791B3-0AC9-4DBB-8A37-1B0D8EC6A289}" dt="2021-11-21T10:16:04.117" v="10882" actId="164"/>
          <ac:cxnSpMkLst>
            <pc:docMk/>
            <pc:sldMk cId="2921968986" sldId="305"/>
            <ac:cxnSpMk id="19" creationId="{C37200B1-F3C0-4F5C-84D5-1CD946B26557}"/>
          </ac:cxnSpMkLst>
        </pc:cxnChg>
      </pc:sldChg>
      <pc:sldChg chg="addSp delSp modSp add">
        <pc:chgData name="" userId="e88544fbc08089db" providerId="LiveId" clId="{79C791B3-0AC9-4DBB-8A37-1B0D8EC6A289}" dt="2021-11-21T11:01:00.742" v="10930" actId="14100"/>
        <pc:sldMkLst>
          <pc:docMk/>
          <pc:sldMk cId="4109770032" sldId="306"/>
        </pc:sldMkLst>
        <pc:spChg chg="del">
          <ac:chgData name="" userId="e88544fbc08089db" providerId="LiveId" clId="{79C791B3-0AC9-4DBB-8A37-1B0D8EC6A289}" dt="2021-11-21T10:16:56.684" v="10918"/>
          <ac:spMkLst>
            <pc:docMk/>
            <pc:sldMk cId="4109770032" sldId="306"/>
            <ac:spMk id="2" creationId="{4E6B53E9-B25E-4E75-B8C4-A104678669F0}"/>
          </ac:spMkLst>
        </pc:spChg>
        <pc:spChg chg="mod">
          <ac:chgData name="" userId="e88544fbc08089db" providerId="LiveId" clId="{79C791B3-0AC9-4DBB-8A37-1B0D8EC6A289}" dt="2021-11-21T10:17:26.045" v="10924" actId="113"/>
          <ac:spMkLst>
            <pc:docMk/>
            <pc:sldMk cId="4109770032" sldId="306"/>
            <ac:spMk id="3" creationId="{1A28728B-5248-45AF-B78C-349B90F3FAE5}"/>
          </ac:spMkLst>
        </pc:spChg>
        <pc:grpChg chg="add del mod">
          <ac:chgData name="" userId="e88544fbc08089db" providerId="LiveId" clId="{79C791B3-0AC9-4DBB-8A37-1B0D8EC6A289}" dt="2021-11-21T10:16:58.868" v="10920" actId="478"/>
          <ac:grpSpMkLst>
            <pc:docMk/>
            <pc:sldMk cId="4109770032" sldId="306"/>
            <ac:grpSpMk id="5" creationId="{C8311339-88A4-42FE-81D6-CF3400B2B684}"/>
          </ac:grpSpMkLst>
        </pc:grpChg>
        <pc:grpChg chg="add mod">
          <ac:chgData name="" userId="e88544fbc08089db" providerId="LiveId" clId="{79C791B3-0AC9-4DBB-8A37-1B0D8EC6A289}" dt="2021-11-21T10:17:32.517" v="10927" actId="1036"/>
          <ac:grpSpMkLst>
            <pc:docMk/>
            <pc:sldMk cId="4109770032" sldId="306"/>
            <ac:grpSpMk id="18" creationId="{3FAA9D96-619A-469C-8D84-7A2079AD64DF}"/>
          </ac:grpSpMkLst>
        </pc:grpChg>
        <pc:cxnChg chg="mod">
          <ac:chgData name="" userId="e88544fbc08089db" providerId="LiveId" clId="{79C791B3-0AC9-4DBB-8A37-1B0D8EC6A289}" dt="2021-11-21T10:16:58.868" v="10920" actId="478"/>
          <ac:cxnSpMkLst>
            <pc:docMk/>
            <pc:sldMk cId="4109770032" sldId="306"/>
            <ac:cxnSpMk id="9" creationId="{D268FBC0-6F10-4CD3-BE13-A4DEA70F17B3}"/>
          </ac:cxnSpMkLst>
        </pc:cxnChg>
        <pc:cxnChg chg="mod">
          <ac:chgData name="" userId="e88544fbc08089db" providerId="LiveId" clId="{79C791B3-0AC9-4DBB-8A37-1B0D8EC6A289}" dt="2021-11-21T10:16:58.868" v="10920" actId="478"/>
          <ac:cxnSpMkLst>
            <pc:docMk/>
            <pc:sldMk cId="4109770032" sldId="306"/>
            <ac:cxnSpMk id="10" creationId="{D09C8B70-0353-402A-BCDD-A2884E6C7018}"/>
          </ac:cxnSpMkLst>
        </pc:cxnChg>
        <pc:cxnChg chg="mod">
          <ac:chgData name="" userId="e88544fbc08089db" providerId="LiveId" clId="{79C791B3-0AC9-4DBB-8A37-1B0D8EC6A289}" dt="2021-11-21T10:16:58.868" v="10920" actId="478"/>
          <ac:cxnSpMkLst>
            <pc:docMk/>
            <pc:sldMk cId="4109770032" sldId="306"/>
            <ac:cxnSpMk id="11" creationId="{EFBC2F9F-FEA3-4CEB-BE14-0F875BD1C859}"/>
          </ac:cxnSpMkLst>
        </pc:cxnChg>
        <pc:cxnChg chg="mod">
          <ac:chgData name="" userId="e88544fbc08089db" providerId="LiveId" clId="{79C791B3-0AC9-4DBB-8A37-1B0D8EC6A289}" dt="2021-11-21T10:16:58.868" v="10920" actId="478"/>
          <ac:cxnSpMkLst>
            <pc:docMk/>
            <pc:sldMk cId="4109770032" sldId="306"/>
            <ac:cxnSpMk id="13" creationId="{BCC2B48D-B68C-43D7-A097-40EAC7D387AF}"/>
          </ac:cxnSpMkLst>
        </pc:cxnChg>
        <pc:cxnChg chg="mod">
          <ac:chgData name="" userId="e88544fbc08089db" providerId="LiveId" clId="{79C791B3-0AC9-4DBB-8A37-1B0D8EC6A289}" dt="2021-11-21T11:01:00.742" v="10930" actId="14100"/>
          <ac:cxnSpMkLst>
            <pc:docMk/>
            <pc:sldMk cId="4109770032" sldId="306"/>
            <ac:cxnSpMk id="22" creationId="{94C57C29-7EC2-461A-A282-214E5068D51A}"/>
          </ac:cxnSpMkLst>
        </pc:cxnChg>
      </pc:sldChg>
      <pc:sldChg chg="addSp delSp modSp add">
        <pc:chgData name="" userId="e88544fbc08089db" providerId="LiveId" clId="{79C791B3-0AC9-4DBB-8A37-1B0D8EC6A289}" dt="2021-11-21T11:10:54.396" v="10953" actId="1036"/>
        <pc:sldMkLst>
          <pc:docMk/>
          <pc:sldMk cId="3412209636" sldId="307"/>
        </pc:sldMkLst>
        <pc:spChg chg="del">
          <ac:chgData name="" userId="e88544fbc08089db" providerId="LiveId" clId="{79C791B3-0AC9-4DBB-8A37-1B0D8EC6A289}" dt="2021-11-21T11:10:43.242" v="10932"/>
          <ac:spMkLst>
            <pc:docMk/>
            <pc:sldMk cId="3412209636" sldId="307"/>
            <ac:spMk id="2" creationId="{99A9F134-9502-4E4A-8297-C14324B46433}"/>
          </ac:spMkLst>
        </pc:spChg>
        <pc:spChg chg="del">
          <ac:chgData name="" userId="e88544fbc08089db" providerId="LiveId" clId="{79C791B3-0AC9-4DBB-8A37-1B0D8EC6A289}" dt="2021-11-21T11:10:43.242" v="10932"/>
          <ac:spMkLst>
            <pc:docMk/>
            <pc:sldMk cId="3412209636" sldId="307"/>
            <ac:spMk id="3" creationId="{F23E40FB-4683-4EF4-8283-811F1F29C359}"/>
          </ac:spMkLst>
        </pc:spChg>
        <pc:spChg chg="add mod">
          <ac:chgData name="" userId="e88544fbc08089db" providerId="LiveId" clId="{79C791B3-0AC9-4DBB-8A37-1B0D8EC6A289}" dt="2021-11-21T11:10:54.396" v="10953" actId="1036"/>
          <ac:spMkLst>
            <pc:docMk/>
            <pc:sldMk cId="3412209636" sldId="307"/>
            <ac:spMk id="5" creationId="{98E5558B-491E-43D0-9B8E-8E760C498B9C}"/>
          </ac:spMkLst>
        </pc:spChg>
        <pc:spChg chg="add mod">
          <ac:chgData name="" userId="e88544fbc08089db" providerId="LiveId" clId="{79C791B3-0AC9-4DBB-8A37-1B0D8EC6A289}" dt="2021-11-21T11:10:43.242" v="10932"/>
          <ac:spMkLst>
            <pc:docMk/>
            <pc:sldMk cId="3412209636" sldId="307"/>
            <ac:spMk id="6" creationId="{99B41AE2-03A7-4D16-A907-80B4ED0EF2DC}"/>
          </ac:spMkLst>
        </pc:spChg>
      </pc:sldChg>
      <pc:sldChg chg="addSp delSp modSp add">
        <pc:chgData name="" userId="e88544fbc08089db" providerId="LiveId" clId="{79C791B3-0AC9-4DBB-8A37-1B0D8EC6A289}" dt="2021-11-21T13:14:44.025" v="11794" actId="20577"/>
        <pc:sldMkLst>
          <pc:docMk/>
          <pc:sldMk cId="2477325660" sldId="308"/>
        </pc:sldMkLst>
        <pc:spChg chg="del">
          <ac:chgData name="" userId="e88544fbc08089db" providerId="LiveId" clId="{79C791B3-0AC9-4DBB-8A37-1B0D8EC6A289}" dt="2021-11-21T13:14:35.973" v="11767"/>
          <ac:spMkLst>
            <pc:docMk/>
            <pc:sldMk cId="2477325660" sldId="308"/>
            <ac:spMk id="3" creationId="{3E006208-01B9-4BF1-A881-B99A9742FF29}"/>
          </ac:spMkLst>
        </pc:spChg>
        <pc:spChg chg="add mod">
          <ac:chgData name="" userId="e88544fbc08089db" providerId="LiveId" clId="{79C791B3-0AC9-4DBB-8A37-1B0D8EC6A289}" dt="2021-11-21T13:14:44.025" v="11794" actId="20577"/>
          <ac:spMkLst>
            <pc:docMk/>
            <pc:sldMk cId="2477325660" sldId="308"/>
            <ac:spMk id="4" creationId="{6BFF12AA-5DFA-453C-822D-9B90108698A1}"/>
          </ac:spMkLst>
        </pc:spChg>
        <pc:spChg chg="add mod">
          <ac:chgData name="" userId="e88544fbc08089db" providerId="LiveId" clId="{79C791B3-0AC9-4DBB-8A37-1B0D8EC6A289}" dt="2021-11-21T13:14:35.973" v="11767"/>
          <ac:spMkLst>
            <pc:docMk/>
            <pc:sldMk cId="2477325660" sldId="308"/>
            <ac:spMk id="5" creationId="{68855BA6-0F00-416B-855A-DF94CB2F2A0A}"/>
          </ac:spMkLst>
        </pc:spChg>
      </pc:sldChg>
      <pc:sldChg chg="modSp">
        <pc:chgData name="" userId="e88544fbc08089db" providerId="LiveId" clId="{79C791B3-0AC9-4DBB-8A37-1B0D8EC6A289}" dt="2021-11-23T07:57:40.431" v="12011" actId="20577"/>
        <pc:sldMkLst>
          <pc:docMk/>
          <pc:sldMk cId="4047548732" sldId="321"/>
        </pc:sldMkLst>
        <pc:spChg chg="mod">
          <ac:chgData name="" userId="e88544fbc08089db" providerId="LiveId" clId="{79C791B3-0AC9-4DBB-8A37-1B0D8EC6A289}" dt="2021-11-23T07:57:40.431" v="12011" actId="20577"/>
          <ac:spMkLst>
            <pc:docMk/>
            <pc:sldMk cId="4047548732" sldId="321"/>
            <ac:spMk id="3" creationId="{00000000-0000-0000-0000-000000000000}"/>
          </ac:spMkLst>
        </pc:spChg>
      </pc:sldChg>
      <pc:sldMasterChg chg="modSldLayout">
        <pc:chgData name="" userId="e88544fbc08089db" providerId="LiveId" clId="{79C791B3-0AC9-4DBB-8A37-1B0D8EC6A289}" dt="2021-11-20T22:48:36.404" v="5848" actId="20577"/>
        <pc:sldMasterMkLst>
          <pc:docMk/>
          <pc:sldMasterMk cId="0" sldId="2147483648"/>
        </pc:sldMasterMkLst>
        <pc:sldLayoutChg chg="addSp delSp modSp">
          <pc:chgData name="" userId="e88544fbc08089db" providerId="LiveId" clId="{79C791B3-0AC9-4DBB-8A37-1B0D8EC6A289}" dt="2021-11-17T09:02:25.203" v="671" actId="14100"/>
          <pc:sldLayoutMkLst>
            <pc:docMk/>
            <pc:sldMasterMk cId="0" sldId="2147483648"/>
            <pc:sldLayoutMk cId="3812923114" sldId="2147483789"/>
          </pc:sldLayoutMkLst>
          <pc:spChg chg="add del">
            <ac:chgData name="" userId="e88544fbc08089db" providerId="LiveId" clId="{79C791B3-0AC9-4DBB-8A37-1B0D8EC6A289}" dt="2021-11-17T09:02:22.547" v="670" actId="478"/>
            <ac:spMkLst>
              <pc:docMk/>
              <pc:sldMasterMk cId="0" sldId="2147483648"/>
              <pc:sldLayoutMk cId="3812923114" sldId="2147483789"/>
              <ac:spMk id="2" creationId="{00000000-0000-0000-0000-000000000000}"/>
            </ac:spMkLst>
          </pc:spChg>
          <pc:spChg chg="add mod">
            <ac:chgData name="" userId="e88544fbc08089db" providerId="LiveId" clId="{79C791B3-0AC9-4DBB-8A37-1B0D8EC6A289}" dt="2021-11-17T09:02:25.203" v="671" actId="14100"/>
            <ac:spMkLst>
              <pc:docMk/>
              <pc:sldMasterMk cId="0" sldId="2147483648"/>
              <pc:sldLayoutMk cId="3812923114" sldId="2147483789"/>
              <ac:spMk id="6" creationId="{141B8D3B-EE7C-41AB-9EE1-E49D4F4062E0}"/>
            </ac:spMkLst>
          </pc:spChg>
        </pc:sldLayoutChg>
        <pc:sldLayoutChg chg="modSp">
          <pc:chgData name="" userId="e88544fbc08089db" providerId="LiveId" clId="{79C791B3-0AC9-4DBB-8A37-1B0D8EC6A289}" dt="2021-11-20T08:34:05.284" v="3294" actId="14100"/>
          <pc:sldLayoutMkLst>
            <pc:docMk/>
            <pc:sldMasterMk cId="0" sldId="2147483648"/>
            <pc:sldLayoutMk cId="3700770514" sldId="2147483794"/>
          </pc:sldLayoutMkLst>
          <pc:spChg chg="mod">
            <ac:chgData name="" userId="e88544fbc08089db" providerId="LiveId" clId="{79C791B3-0AC9-4DBB-8A37-1B0D8EC6A289}" dt="2021-11-20T08:34:05.284" v="3294" actId="14100"/>
            <ac:spMkLst>
              <pc:docMk/>
              <pc:sldMasterMk cId="0" sldId="2147483648"/>
              <pc:sldLayoutMk cId="3700770514" sldId="2147483794"/>
              <ac:spMk id="3" creationId="{00000000-0000-0000-0000-000000000000}"/>
            </ac:spMkLst>
          </pc:spChg>
        </pc:sldLayoutChg>
        <pc:sldLayoutChg chg="modSp">
          <pc:chgData name="" userId="e88544fbc08089db" providerId="LiveId" clId="{79C791B3-0AC9-4DBB-8A37-1B0D8EC6A289}" dt="2021-11-20T22:48:36.404" v="5848" actId="20577"/>
          <pc:sldLayoutMkLst>
            <pc:docMk/>
            <pc:sldMasterMk cId="0" sldId="2147483648"/>
            <pc:sldLayoutMk cId="3210219695" sldId="2147483795"/>
          </pc:sldLayoutMkLst>
          <pc:spChg chg="mod">
            <ac:chgData name="" userId="e88544fbc08089db" providerId="LiveId" clId="{79C791B3-0AC9-4DBB-8A37-1B0D8EC6A289}" dt="2021-11-20T22:48:36.404" v="5848" actId="20577"/>
            <ac:spMkLst>
              <pc:docMk/>
              <pc:sldMasterMk cId="0" sldId="2147483648"/>
              <pc:sldLayoutMk cId="3210219695" sldId="2147483795"/>
              <ac:spMk id="3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260F46-CF4B-4BA8-8660-1A935B41CF10}" type="datetimeFigureOut">
              <a:rPr lang="zh-TW" altLang="en-US"/>
              <a:pPr>
                <a:defRPr/>
              </a:pPr>
              <a:t>2021/11/24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1ABFB54-D955-43F8-94EC-3352A0A88D9A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5249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CDA1144-1877-4188-8D59-007A54C8B5FE}" type="datetimeFigureOut">
              <a:rPr lang="zh-TW" altLang="en-US"/>
              <a:pPr>
                <a:defRPr/>
              </a:pPr>
              <a:t>2021/11/24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6189326-A4A2-4D05-92B1-C3D7EAB500D8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0627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r>
              <a:rPr lang="zh-TW" altLang="en-US" dirty="0"/>
              <a:t> 的東西後面都會說到，所以我這邊就先跳過很多東西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89326-A4A2-4D05-92B1-C3D7EAB500D8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4608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3.</a:t>
            </a:r>
            <a:r>
              <a:rPr lang="zh-TW" altLang="en-US" baseline="0" dirty="0" smtClean="0"/>
              <a:t> </a:t>
            </a:r>
            <a:r>
              <a:rPr lang="en-US" altLang="zh-TW" baseline="0" dirty="0" err="1" smtClean="0"/>
              <a:t>Pvs</a:t>
            </a:r>
            <a:r>
              <a:rPr lang="zh-TW" altLang="en-US" baseline="0" dirty="0" smtClean="0"/>
              <a:t> 要不就是 </a:t>
            </a:r>
            <a:r>
              <a:rPr lang="en-US" altLang="zh-TW" baseline="0" dirty="0" smtClean="0"/>
              <a:t>1</a:t>
            </a:r>
            <a:r>
              <a:rPr lang="zh-TW" altLang="en-US" baseline="0" dirty="0" smtClean="0"/>
              <a:t>，要不就是 </a:t>
            </a:r>
            <a:r>
              <a:rPr lang="en-US" altLang="zh-TW" baseline="0" dirty="0" smtClean="0"/>
              <a:t>0</a:t>
            </a:r>
            <a:r>
              <a:rPr lang="zh-TW" altLang="en-US" baseline="0" dirty="0" smtClean="0"/>
              <a:t>，只會是 </a:t>
            </a:r>
            <a:r>
              <a:rPr lang="en-US" altLang="zh-TW" baseline="0" dirty="0" smtClean="0"/>
              <a:t>binary</a:t>
            </a:r>
            <a:r>
              <a:rPr lang="zh-TW" altLang="en-US" baseline="0" dirty="0" smtClean="0"/>
              <a:t> 不會有其他可能</a:t>
            </a:r>
            <a:endParaRPr lang="en-US" altLang="zh-TW" baseline="0" dirty="0" smtClean="0"/>
          </a:p>
          <a:p>
            <a:r>
              <a:rPr lang="en-US" altLang="zh-TW" baseline="0" dirty="0" smtClean="0"/>
              <a:t>4.</a:t>
            </a:r>
            <a:r>
              <a:rPr lang="zh-TW" altLang="en-US" baseline="0" dirty="0" smtClean="0"/>
              <a:t> 每個 </a:t>
            </a:r>
            <a:r>
              <a:rPr lang="en-US" altLang="zh-TW" baseline="0" dirty="0" err="1" smtClean="0"/>
              <a:t>vnf</a:t>
            </a:r>
            <a:r>
              <a:rPr lang="en-US" altLang="zh-TW" baseline="0" dirty="0" smtClean="0"/>
              <a:t> </a:t>
            </a:r>
            <a:r>
              <a:rPr lang="en-US" altLang="zh-TW" baseline="0" dirty="0" err="1" smtClean="0"/>
              <a:t>inst</a:t>
            </a:r>
            <a:r>
              <a:rPr lang="zh-TW" altLang="en-US" baseline="0" dirty="0" smtClean="0"/>
              <a:t> 要放在 </a:t>
            </a:r>
            <a:r>
              <a:rPr lang="en-US" altLang="zh-TW" baseline="0" dirty="0" smtClean="0"/>
              <a:t>server</a:t>
            </a:r>
            <a:r>
              <a:rPr lang="zh-TW" altLang="en-US" baseline="0" dirty="0" smtClean="0"/>
              <a:t> 上，且也只能放在一個 </a:t>
            </a:r>
            <a:r>
              <a:rPr lang="en-US" altLang="zh-TW" baseline="0" dirty="0" smtClean="0"/>
              <a:t>server</a:t>
            </a:r>
          </a:p>
          <a:p>
            <a:r>
              <a:rPr lang="en-US" altLang="zh-TW" baseline="0" dirty="0" smtClean="0"/>
              <a:t>5.</a:t>
            </a:r>
            <a:r>
              <a:rPr lang="zh-TW" altLang="en-US" baseline="0" dirty="0" smtClean="0"/>
              <a:t> 有 </a:t>
            </a:r>
            <a:r>
              <a:rPr lang="en-US" altLang="zh-TW" baseline="0" dirty="0" smtClean="0"/>
              <a:t>anti-</a:t>
            </a:r>
            <a:r>
              <a:rPr lang="en-US" altLang="zh-TW" baseline="0" dirty="0" err="1" smtClean="0"/>
              <a:t>loaction</a:t>
            </a:r>
            <a:r>
              <a:rPr lang="zh-TW" altLang="en-US" baseline="0" dirty="0" smtClean="0"/>
              <a:t> 限制的 </a:t>
            </a:r>
            <a:r>
              <a:rPr lang="en-US" altLang="zh-TW" baseline="0" dirty="0" smtClean="0"/>
              <a:t>2 </a:t>
            </a:r>
            <a:r>
              <a:rPr lang="zh-TW" altLang="en-US" baseline="0" dirty="0" smtClean="0"/>
              <a:t>個 </a:t>
            </a:r>
            <a:r>
              <a:rPr lang="en-US" altLang="zh-TW" baseline="0" dirty="0" err="1" smtClean="0"/>
              <a:t>vnf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不能放在同一 </a:t>
            </a:r>
            <a:r>
              <a:rPr lang="en-US" altLang="zh-TW" baseline="0" dirty="0" smtClean="0"/>
              <a:t>server</a:t>
            </a:r>
          </a:p>
          <a:p>
            <a:r>
              <a:rPr lang="en-US" altLang="zh-TW" baseline="0" dirty="0" smtClean="0"/>
              <a:t>6. </a:t>
            </a:r>
            <a:r>
              <a:rPr lang="zh-TW" altLang="en-US" baseline="0" dirty="0" smtClean="0"/>
              <a:t>有 </a:t>
            </a:r>
            <a:r>
              <a:rPr lang="en-US" altLang="zh-TW" baseline="0" dirty="0" smtClean="0"/>
              <a:t>co-location</a:t>
            </a:r>
            <a:r>
              <a:rPr lang="zh-TW" altLang="en-US" baseline="0" dirty="0" smtClean="0"/>
              <a:t> 限制的 </a:t>
            </a:r>
            <a:r>
              <a:rPr lang="en-US" altLang="zh-TW" baseline="0" dirty="0" smtClean="0"/>
              <a:t>2 </a:t>
            </a:r>
            <a:r>
              <a:rPr lang="zh-TW" altLang="en-US" baseline="0" dirty="0" smtClean="0"/>
              <a:t>個 </a:t>
            </a:r>
            <a:r>
              <a:rPr lang="en-US" altLang="zh-TW" baseline="0" dirty="0" err="1" smtClean="0"/>
              <a:t>vnf</a:t>
            </a:r>
            <a:r>
              <a:rPr lang="zh-TW" altLang="en-US" baseline="0" dirty="0" smtClean="0"/>
              <a:t> 不能不放在同一 </a:t>
            </a:r>
            <a:r>
              <a:rPr lang="en-US" altLang="zh-TW" baseline="0" dirty="0" smtClean="0"/>
              <a:t>server</a:t>
            </a:r>
            <a:r>
              <a:rPr lang="zh-TW" altLang="en-US" baseline="0" dirty="0" smtClean="0"/>
              <a:t> 上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9326-A4A2-4D05-92B1-C3D7EAB500D8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166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5399085" y="6113463"/>
              <a:ext cx="3744910" cy="700087"/>
              <a:chOff x="3379" y="3851"/>
              <a:chExt cx="2359" cy="441"/>
            </a:xfrm>
          </p:grpSpPr>
          <p:pic>
            <p:nvPicPr>
              <p:cNvPr id="11" name="Picture 1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3851"/>
                <a:ext cx="483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矩形 18"/>
              <p:cNvSpPr>
                <a:spLocks noChangeArrowheads="1"/>
              </p:cNvSpPr>
              <p:nvPr/>
            </p:nvSpPr>
            <p:spPr bwMode="auto">
              <a:xfrm>
                <a:off x="3379" y="4020"/>
                <a:ext cx="196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r" eaLnBrk="1" hangingPunct="1"/>
                <a:r>
                  <a:rPr lang="en-US" altLang="zh-TW" sz="1000">
                    <a:solidFill>
                      <a:srgbClr val="969696"/>
                    </a:solidFill>
                    <a:latin typeface="Calibri" pitchFamily="34" charset="0"/>
                  </a:rPr>
                  <a:t>National Chung Cheng University</a:t>
                </a:r>
              </a:p>
              <a:p>
                <a:pPr algn="r" eaLnBrk="1" hangingPunct="1"/>
                <a:r>
                  <a:rPr lang="en-US" altLang="zh-TW" sz="1000">
                    <a:solidFill>
                      <a:srgbClr val="969696"/>
                    </a:solidFill>
                    <a:latin typeface="Calibri" pitchFamily="34" charset="0"/>
                  </a:rPr>
                  <a:t>Dept. Computer Science &amp; Information Engineering</a:t>
                </a:r>
              </a:p>
            </p:txBody>
          </p:sp>
        </p:grpSp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60" b="24757"/>
            <a:stretch>
              <a:fillRect/>
            </a:stretch>
          </p:blipFill>
          <p:spPr bwMode="auto">
            <a:xfrm>
              <a:off x="0" y="4643438"/>
              <a:ext cx="2271713" cy="2214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09"/>
            <a:stretch>
              <a:fillRect/>
            </a:stretch>
          </p:blipFill>
          <p:spPr bwMode="auto">
            <a:xfrm>
              <a:off x="2214563" y="5053013"/>
              <a:ext cx="1819275" cy="1804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68" t="33981"/>
            <a:stretch>
              <a:fillRect/>
            </a:stretch>
          </p:blipFill>
          <p:spPr bwMode="auto">
            <a:xfrm>
              <a:off x="0" y="0"/>
              <a:ext cx="2286000" cy="194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67"/>
            <a:stretch>
              <a:fillRect/>
            </a:stretch>
          </p:blipFill>
          <p:spPr bwMode="auto">
            <a:xfrm>
              <a:off x="0" y="1162050"/>
              <a:ext cx="1052513" cy="398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矩形 16"/>
            <p:cNvSpPr>
              <a:spLocks noChangeArrowheads="1"/>
            </p:cNvSpPr>
            <p:nvPr/>
          </p:nvSpPr>
          <p:spPr bwMode="auto">
            <a:xfrm>
              <a:off x="142875" y="6367463"/>
              <a:ext cx="42846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TW" sz="1600" b="1" dirty="0">
                  <a:latin typeface="Calibri" pitchFamily="34" charset="0"/>
                </a:rPr>
                <a:t>2021</a:t>
              </a:r>
              <a:r>
                <a:rPr lang="en-US" altLang="zh-TW" sz="1600" b="1" baseline="0" dirty="0">
                  <a:latin typeface="Calibri" pitchFamily="34" charset="0"/>
                </a:rPr>
                <a:t> </a:t>
              </a:r>
              <a:r>
                <a:rPr lang="en-US" altLang="zh-TW" sz="1600" b="1" dirty="0">
                  <a:latin typeface="Calibri" pitchFamily="34" charset="0"/>
                </a:rPr>
                <a:t>Mobile All-IP Networking Laboratory</a:t>
              </a:r>
            </a:p>
          </p:txBody>
        </p: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7544" y="3432175"/>
            <a:ext cx="820891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/>
          </a:p>
        </p:txBody>
      </p:sp>
      <p:sp>
        <p:nvSpPr>
          <p:cNvPr id="1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>
              <a:defRPr/>
            </a:pPr>
            <a:fld id="{5F7093AB-F79C-4BA7-8E6F-8AA5C29063BD}" type="datetimeFigureOut">
              <a:rPr lang="en-US" altLang="zh-TW" smtClean="0"/>
              <a:pPr>
                <a:defRPr/>
              </a:pPr>
              <a:t>11/24/2021</a:t>
            </a:fld>
            <a:endParaRPr lang="en-US" altLang="zh-TW" dirty="0"/>
          </a:p>
        </p:txBody>
      </p:sp>
      <p:sp>
        <p:nvSpPr>
          <p:cNvPr id="1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fld id="{D61747CA-6C1E-4446-8FA4-5137012A2AF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077051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4BF0B-EED8-4B29-9F1D-DA1BBEF7DC31}" type="datetimeFigureOut">
              <a:rPr lang="en-US" altLang="zh-TW"/>
              <a:pPr>
                <a:defRPr/>
              </a:pPr>
              <a:t>11/24/2021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DA85F-3D2A-4F46-A58B-894C3EF41ED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88549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/>
          <p:cNvCxnSpPr/>
          <p:nvPr/>
        </p:nvCxnSpPr>
        <p:spPr>
          <a:xfrm>
            <a:off x="457200" y="1493838"/>
            <a:ext cx="82296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67482-D4FB-4E01-B12C-754B752AED2C}" type="datetimeFigureOut">
              <a:rPr lang="en-US" altLang="zh-TW"/>
              <a:pPr>
                <a:defRPr/>
              </a:pPr>
              <a:t>11/24/2021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567FE-EC00-4849-B10E-5259B346E6C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10744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/>
          <p:cNvCxnSpPr/>
          <p:nvPr/>
        </p:nvCxnSpPr>
        <p:spPr>
          <a:xfrm rot="5400000">
            <a:off x="3657601" y="3200400"/>
            <a:ext cx="5791200" cy="31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BC6D7-38DF-4CBE-ADAA-EA7A0CEC6626}" type="datetimeFigureOut">
              <a:rPr lang="en-US" altLang="zh-TW"/>
              <a:pPr>
                <a:defRPr/>
              </a:pPr>
              <a:t>11/24/2021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A4E43-9B92-409B-85D9-FFA5151A5CE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23694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CF388-C290-4C08-931F-D0512CF78139}" type="datetimeFigureOut">
              <a:rPr lang="en-US" altLang="zh-TW"/>
              <a:pPr>
                <a:defRPr/>
              </a:pPr>
              <a:t>11/24/2021</a:t>
            </a:fld>
            <a:endParaRPr lang="en-US" altLang="zh-TW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9B9EC-0128-4026-ACF0-03CF67F6A053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內容版面配置區 2">
            <a:extLst>
              <a:ext uri="{FF2B5EF4-FFF2-40B4-BE49-F238E27FC236}">
                <a16:creationId xmlns="" xmlns:a16="http://schemas.microsoft.com/office/drawing/2014/main" id="{141B8D3B-EE7C-41AB-9EE1-E49D4F406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>
            <a:lvl1pPr>
              <a:buFont typeface="Wingdings" pitchFamily="2" charset="2"/>
              <a:buChar char="n"/>
              <a:defRPr b="0" u="none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923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/>
          <p:cNvCxnSpPr/>
          <p:nvPr/>
        </p:nvCxnSpPr>
        <p:spPr>
          <a:xfrm>
            <a:off x="457200" y="1493838"/>
            <a:ext cx="82296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 b="0" u="none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  <a:r>
              <a:rPr lang="en-US" altLang="zh-TW" dirty="0"/>
              <a:t>	</a:t>
            </a:r>
            <a:endParaRPr lang="zh-TW" altLang="en-US" dirty="0"/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592AB-A314-44BB-91D0-ED6688F21000}" type="datetimeFigureOut">
              <a:rPr lang="en-US" altLang="zh-TW"/>
              <a:pPr>
                <a:defRPr/>
              </a:pPr>
              <a:t>11/24/2021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579F2-1A7F-4D5A-B277-22442BDE9D1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021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D4CBB-7BE4-4FD2-81E3-7ED1DD994E9B}" type="datetimeFigureOut">
              <a:rPr lang="en-US" altLang="zh-TW"/>
              <a:pPr>
                <a:defRPr/>
              </a:pPr>
              <a:t>11/24/2021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92773-4CBE-4CBE-A394-C197803907B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39339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/>
          <p:cNvCxnSpPr/>
          <p:nvPr/>
        </p:nvCxnSpPr>
        <p:spPr>
          <a:xfrm>
            <a:off x="457200" y="1493838"/>
            <a:ext cx="82296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02E17-9E46-4F8B-9797-61920A3D5238}" type="datetimeFigureOut">
              <a:rPr lang="en-US" altLang="zh-TW"/>
              <a:pPr>
                <a:defRPr/>
              </a:pPr>
              <a:t>11/24/2021</a:t>
            </a:fld>
            <a:endParaRPr lang="en-US" altLang="zh-TW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BB262-AAA7-4C4E-92E4-B7BEDD9FFC7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4337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接點 6"/>
          <p:cNvCxnSpPr/>
          <p:nvPr/>
        </p:nvCxnSpPr>
        <p:spPr>
          <a:xfrm>
            <a:off x="457200" y="1493838"/>
            <a:ext cx="82296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E7A18-B9A2-42C3-8A41-4ADDEE522BF2}" type="datetimeFigureOut">
              <a:rPr lang="en-US" altLang="zh-TW"/>
              <a:pPr>
                <a:defRPr/>
              </a:pPr>
              <a:t>11/24/2021</a:t>
            </a:fld>
            <a:endParaRPr lang="en-US" altLang="zh-TW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B4D82-36A5-476D-A7D4-0DF34D5A727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5089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接點 2"/>
          <p:cNvCxnSpPr/>
          <p:nvPr/>
        </p:nvCxnSpPr>
        <p:spPr>
          <a:xfrm>
            <a:off x="457200" y="1493838"/>
            <a:ext cx="82296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97912-2D1C-4983-A9CB-38ED503FEA17}" type="datetimeFigureOut">
              <a:rPr lang="en-US" altLang="zh-TW"/>
              <a:pPr>
                <a:defRPr/>
              </a:pPr>
              <a:t>11/24/2021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FE395-7D20-4155-85F2-935B9810192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4473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79E5A-F5C3-4D8A-B133-413767E898ED}" type="datetimeFigureOut">
              <a:rPr lang="en-US" altLang="zh-TW"/>
              <a:pPr>
                <a:defRPr/>
              </a:pPr>
              <a:t>11/24/2021</a:t>
            </a:fld>
            <a:endParaRPr lang="en-US" altLang="zh-TW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7BA98-52AD-4ACA-9D91-D737A22D8FB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206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0A6DF-46C3-44EB-81EA-BEBD6CBD7623}" type="datetimeFigureOut">
              <a:rPr lang="en-US" altLang="zh-TW"/>
              <a:pPr>
                <a:defRPr/>
              </a:pPr>
              <a:t>11/24/2021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50B32-FA45-45FD-B85B-5D30511CA89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1292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12" descr="logo_ppt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019800"/>
            <a:ext cx="2667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2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76676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矩形 20"/>
          <p:cNvSpPr>
            <a:spLocks noChangeArrowheads="1"/>
          </p:cNvSpPr>
          <p:nvPr/>
        </p:nvSpPr>
        <p:spPr bwMode="auto">
          <a:xfrm>
            <a:off x="620713" y="60325"/>
            <a:ext cx="3113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TW" sz="1000">
                <a:solidFill>
                  <a:srgbClr val="969696"/>
                </a:solidFill>
                <a:latin typeface="Calibri" pitchFamily="34" charset="0"/>
              </a:rPr>
              <a:t>National Chung Cheng University</a:t>
            </a:r>
          </a:p>
          <a:p>
            <a:pPr eaLnBrk="1" hangingPunct="1"/>
            <a:r>
              <a:rPr lang="en-US" altLang="zh-TW" sz="1000">
                <a:solidFill>
                  <a:srgbClr val="969696"/>
                </a:solidFill>
                <a:latin typeface="Calibri" pitchFamily="34" charset="0"/>
              </a:rPr>
              <a:t>Dept. Computer Science &amp; Information Engineering</a:t>
            </a:r>
          </a:p>
        </p:txBody>
      </p:sp>
      <p:sp>
        <p:nvSpPr>
          <p:cNvPr id="1029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30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393CD7C-6712-45EC-8ABE-739BFE406D0B}" type="datetimeFigureOut">
              <a:rPr lang="en-US" altLang="zh-TW"/>
              <a:pPr>
                <a:defRPr/>
              </a:pPr>
              <a:t>11/24/2021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59436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34290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600" b="1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A23A045-CDE9-4023-B407-6A58C5C8B5D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89" r:id="rId2"/>
    <p:sldLayoutId id="2147483795" r:id="rId3"/>
    <p:sldLayoutId id="2147483790" r:id="rId4"/>
    <p:sldLayoutId id="2147483796" r:id="rId5"/>
    <p:sldLayoutId id="2147483797" r:id="rId6"/>
    <p:sldLayoutId id="2147483798" r:id="rId7"/>
    <p:sldLayoutId id="2147483791" r:id="rId8"/>
    <p:sldLayoutId id="2147483792" r:id="rId9"/>
    <p:sldLayoutId id="2147483793" r:id="rId10"/>
    <p:sldLayoutId id="2147483799" r:id="rId11"/>
    <p:sldLayoutId id="2147483800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1" fontAlgn="base" hangingPunct="1">
        <a:spcBef>
          <a:spcPts val="2768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1363" indent="-284163" algn="l" rtl="0" eaLnBrk="1" fontAlgn="base" hangingPunct="1">
        <a:spcBef>
          <a:spcPts val="1768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1413" indent="-227013" algn="l" rtl="0" eaLnBrk="1" fontAlgn="base" hangingPunct="1">
        <a:spcBef>
          <a:spcPts val="1768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598613" indent="-227013" algn="l" rtl="0" eaLnBrk="1" fontAlgn="base" hangingPunct="1">
        <a:spcBef>
          <a:spcPts val="1768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5813" indent="-227013" algn="l" rtl="0" eaLnBrk="1" fontAlgn="base" hangingPunct="1">
        <a:spcBef>
          <a:spcPts val="1768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3-dimensional_matching" TargetMode="External"/><Relationship Id="rId2" Type="http://schemas.openxmlformats.org/officeDocument/2006/relationships/hyperlink" Target="http://web.ntnu.edu.tw/~algo/Matching.html#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hyperlink" Target="https://www.lume.ufrgs.br/bitstream/handle/10183/126651/000722872.pdf?sequence=1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ctrTitle"/>
          </p:nvPr>
        </p:nvSpPr>
        <p:spPr>
          <a:xfrm>
            <a:off x="685800" y="1094879"/>
            <a:ext cx="7772400" cy="1470025"/>
          </a:xfrm>
        </p:spPr>
        <p:txBody>
          <a:bodyPr/>
          <a:lstStyle/>
          <a:p>
            <a:pPr defTabSz="912813"/>
            <a:r>
              <a:rPr lang="en-US" altLang="zh-TW" sz="3600" dirty="0"/>
              <a:t>Network Function Virtualization-Aware Orchestrator for Service Function Chaining Placement in the Cloud</a:t>
            </a:r>
            <a:endParaRPr lang="zh-TW" altLang="zh-TW" sz="3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4080" y="3425825"/>
            <a:ext cx="8780408" cy="28114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/>
              <a:t>Hassan </a:t>
            </a:r>
            <a:r>
              <a:rPr lang="en-US" sz="2800" dirty="0" err="1"/>
              <a:t>Hawilo</a:t>
            </a:r>
            <a:r>
              <a:rPr lang="en-US" sz="2800" dirty="0"/>
              <a:t>, </a:t>
            </a:r>
            <a:r>
              <a:rPr lang="en-US" sz="2800" dirty="0" err="1"/>
              <a:t>Manar</a:t>
            </a:r>
            <a:r>
              <a:rPr lang="en-US" sz="2800" dirty="0"/>
              <a:t> </a:t>
            </a:r>
            <a:r>
              <a:rPr lang="en-US" sz="2800" dirty="0" err="1"/>
              <a:t>Jammal</a:t>
            </a:r>
            <a:r>
              <a:rPr lang="en-US" sz="2800" dirty="0"/>
              <a:t> and Abdallah </a:t>
            </a:r>
            <a:r>
              <a:rPr lang="en-US" sz="2800" dirty="0" err="1"/>
              <a:t>Shami</a:t>
            </a:r>
            <a:endParaRPr lang="en-US" sz="2800" dirty="0"/>
          </a:p>
          <a:p>
            <a:pPr fontAlgn="auto">
              <a:spcAft>
                <a:spcPts val="0"/>
              </a:spcAft>
              <a:defRPr/>
            </a:pPr>
            <a:endParaRPr lang="en-US" sz="1200" dirty="0"/>
          </a:p>
          <a:p>
            <a:r>
              <a:rPr lang="en-US" altLang="zh-TW" sz="2800" dirty="0"/>
              <a:t>IEEE Journal on Selected Areas in Communication</a:t>
            </a:r>
          </a:p>
          <a:p>
            <a:r>
              <a:rPr lang="en-US" altLang="zh-TW" sz="2800" dirty="0"/>
              <a:t>Vol. 37, No. 3, March 2019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="" xmlns:a16="http://schemas.microsoft.com/office/drawing/2014/main" id="{52DFC7C5-5B53-4655-849B-85456F767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</a:rPr>
              <a:t>【</a:t>
            </a:r>
            <a:r>
              <a:rPr lang="zh-TW" altLang="en-US" dirty="0">
                <a:solidFill>
                  <a:srgbClr val="FF0000"/>
                </a:solidFill>
              </a:rPr>
              <a:t>補充</a:t>
            </a:r>
            <a:r>
              <a:rPr lang="en-US" altLang="zh-TW" dirty="0">
                <a:solidFill>
                  <a:srgbClr val="FF0000"/>
                </a:solidFill>
              </a:rPr>
              <a:t>】Carrier Grade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="" xmlns:a16="http://schemas.microsoft.com/office/drawing/2014/main" id="{45F62EA1-0ABE-4310-A3DA-9C716E769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Well-tested / reliable / redundant</a:t>
            </a:r>
          </a:p>
          <a:p>
            <a:r>
              <a:rPr lang="en-US" altLang="zh-TW" dirty="0"/>
              <a:t>Five main attribute 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dirty="0"/>
              <a:t>High availability / reliability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dirty="0"/>
              <a:t>QoS / </a:t>
            </a:r>
            <a:r>
              <a:rPr lang="en-US" altLang="zh-TW" dirty="0" err="1"/>
              <a:t>QoE</a:t>
            </a:r>
            <a:endParaRPr lang="en-US" altLang="zh-TW" dirty="0"/>
          </a:p>
          <a:p>
            <a:pPr marL="971550" lvl="1" indent="-514350">
              <a:buFont typeface="+mj-lt"/>
              <a:buAutoNum type="arabicPeriod"/>
            </a:pPr>
            <a:r>
              <a:rPr lang="en-US" altLang="zh-TW" dirty="0"/>
              <a:t>Performance / Efficiency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dirty="0"/>
              <a:t>Scalability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dirty="0"/>
              <a:t>Security</a:t>
            </a:r>
            <a:endParaRPr lang="en-US" altLang="zh-TW" b="1" dirty="0"/>
          </a:p>
          <a:p>
            <a:endParaRPr lang="zh-TW" altLang="en-US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="" xmlns:a16="http://schemas.microsoft.com/office/drawing/2014/main" id="{FA512580-8237-4BF4-9EB2-36BC653B1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B9EC-0128-4026-ACF0-03CF67F6A053}" type="slidenum">
              <a:rPr lang="en-US" altLang="zh-TW" smtClean="0"/>
              <a:pPr/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07277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1. 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VNF Placements </a:t>
            </a:r>
            <a:r>
              <a:rPr lang="zh-TW" altLang="en-US" dirty="0"/>
              <a:t>中待解決的問題 </a:t>
            </a:r>
            <a:r>
              <a:rPr lang="en-US" altLang="zh-TW" dirty="0"/>
              <a:t>:</a:t>
            </a:r>
          </a:p>
          <a:p>
            <a:pPr lvl="1"/>
            <a:r>
              <a:rPr lang="en-US" altLang="zh-TW" dirty="0"/>
              <a:t>Lower</a:t>
            </a:r>
            <a:r>
              <a:rPr lang="zh-TW" altLang="en-US" dirty="0"/>
              <a:t> </a:t>
            </a:r>
            <a:r>
              <a:rPr lang="en-US" altLang="zh-TW" dirty="0"/>
              <a:t>OPEX and CPEX</a:t>
            </a:r>
          </a:p>
          <a:p>
            <a:pPr lvl="1"/>
            <a:r>
              <a:rPr lang="en-US" altLang="zh-TW" dirty="0"/>
              <a:t>On-demand scaling</a:t>
            </a:r>
          </a:p>
          <a:p>
            <a:pPr lvl="1"/>
            <a:r>
              <a:rPr lang="en-US" altLang="zh-TW" dirty="0"/>
              <a:t>Real-time network programmability</a:t>
            </a:r>
          </a:p>
          <a:p>
            <a:pPr lvl="1"/>
            <a:r>
              <a:rPr lang="en-US" altLang="zh-TW" dirty="0"/>
              <a:t>Satisfying carrier-grade requirements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64091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3408FD76-10A6-475C-AD43-E46C6AE84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1. Introduction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73AE0CB5-71DE-4CF8-944E-313C9A84C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論文目標 </a:t>
            </a:r>
            <a:r>
              <a:rPr lang="en-US" altLang="zh-TW" dirty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dirty="0"/>
              <a:t>Minimizing the intra-communication 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delays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/>
              <a:t>between VNFs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dirty="0"/>
              <a:t>Enhancing 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QoS of the computational paths</a:t>
            </a:r>
            <a:r>
              <a:rPr lang="en-US" altLang="zh-TW" sz="3200" dirty="0"/>
              <a:t>, to meet the carrier-grade requirements</a:t>
            </a:r>
          </a:p>
          <a:p>
            <a:pPr lvl="2"/>
            <a:r>
              <a:rPr lang="en-US" altLang="zh-TW" sz="2800" dirty="0"/>
              <a:t>QoS :</a:t>
            </a:r>
            <a:r>
              <a:rPr lang="en-US" altLang="zh-TW" dirty="0"/>
              <a:t> </a:t>
            </a:r>
            <a:r>
              <a:rPr lang="zh-TW" altLang="en-US" dirty="0"/>
              <a:t>在此主要 </a:t>
            </a:r>
            <a:r>
              <a:rPr lang="en-US" altLang="zh-TW" dirty="0"/>
              <a:t>redundancy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43C9C738-9716-4680-9BD2-DF9F84B5E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1392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="" xmlns:a16="http://schemas.microsoft.com/office/drawing/2014/main" id="{E7BF7D8B-7158-42E1-8900-4C2F2495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/>
          <a:lstStyle/>
          <a:p>
            <a:r>
              <a:rPr lang="en-US" altLang="zh-TW" dirty="0"/>
              <a:t>2. Background &amp; Related Work</a:t>
            </a:r>
            <a:endParaRPr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="" xmlns:a16="http://schemas.microsoft.com/office/drawing/2014/main" id="{19ED2B3B-FCE6-4309-A49B-3C45B95A4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大多前述方法都是假定運行在</a:t>
            </a:r>
            <a:r>
              <a:rPr lang="zh-TW" altLang="en-US" b="1" dirty="0"/>
              <a:t>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private cloud</a:t>
            </a:r>
            <a:r>
              <a:rPr lang="zh-TW" altLang="en-US" dirty="0"/>
              <a:t>，並且不同的 </a:t>
            </a:r>
            <a:r>
              <a:rPr lang="en-US" altLang="zh-TW" dirty="0"/>
              <a:t>application ( NFV ) </a:t>
            </a:r>
            <a:r>
              <a:rPr lang="zh-TW" altLang="en-US" dirty="0"/>
              <a:t>無法共用 </a:t>
            </a:r>
            <a:r>
              <a:rPr lang="en-US" altLang="zh-TW" dirty="0"/>
              <a:t>VNF</a:t>
            </a:r>
          </a:p>
          <a:p>
            <a:r>
              <a:rPr lang="zh-TW" altLang="en-US" dirty="0"/>
              <a:t>因此，上述方法都只適用於 </a:t>
            </a:r>
            <a:r>
              <a:rPr lang="en-US" altLang="zh-TW" dirty="0"/>
              <a:t>small-scale network within a private cloud</a:t>
            </a:r>
          </a:p>
          <a:p>
            <a:r>
              <a:rPr lang="zh-TW" altLang="en-US" dirty="0"/>
              <a:t>實際上，現有許多服務應用都是佈署於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Multi-tenant supported public cloud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dirty="0"/>
              <a:t>上 </a:t>
            </a:r>
            <a:r>
              <a:rPr lang="en-US" altLang="zh-TW" dirty="0"/>
              <a:t>(</a:t>
            </a:r>
            <a:r>
              <a:rPr lang="zh-TW" altLang="en-US" dirty="0"/>
              <a:t> 比如 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AWS</a:t>
            </a:r>
            <a:r>
              <a:rPr lang="zh-TW" altLang="en-US" dirty="0"/>
              <a:t>、</a:t>
            </a:r>
            <a:r>
              <a:rPr lang="en-US" altLang="zh-TW" dirty="0"/>
              <a:t>Azure</a:t>
            </a:r>
            <a:r>
              <a:rPr lang="zh-TW" altLang="en-US" dirty="0"/>
              <a:t>、</a:t>
            </a:r>
            <a:r>
              <a:rPr lang="en-US" altLang="zh-TW" dirty="0"/>
              <a:t>GCP</a:t>
            </a:r>
            <a:r>
              <a:rPr lang="zh-TW" altLang="en-US" dirty="0"/>
              <a:t>、</a:t>
            </a:r>
            <a:r>
              <a:rPr lang="en-US" altLang="zh-TW" dirty="0" err="1"/>
              <a:t>etc</a:t>
            </a:r>
            <a:r>
              <a:rPr lang="en-US" altLang="zh-TW" dirty="0"/>
              <a:t>…</a:t>
            </a:r>
            <a:r>
              <a:rPr lang="zh-TW" altLang="en-US" dirty="0"/>
              <a:t> </a:t>
            </a:r>
            <a:r>
              <a:rPr lang="en-US" altLang="zh-TW" dirty="0"/>
              <a:t>)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="" xmlns:a16="http://schemas.microsoft.com/office/drawing/2014/main" id="{54E2F46A-CDEC-441E-8BBD-121DAD7DF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B9EC-0128-4026-ACF0-03CF67F6A053}" type="slidenum">
              <a:rPr lang="en-US" altLang="zh-TW" smtClean="0"/>
              <a:pPr/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3824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="" xmlns:a16="http://schemas.microsoft.com/office/drawing/2014/main" id="{CD141391-A3B6-4E92-81BE-0E189F6FC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/>
          <a:lstStyle/>
          <a:p>
            <a:r>
              <a:rPr lang="en-US" altLang="zh-TW" dirty="0"/>
              <a:t>2. Background &amp; Related Work</a:t>
            </a:r>
            <a:endParaRPr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="" xmlns:a16="http://schemas.microsoft.com/office/drawing/2014/main" id="{D0CBD20E-F29B-40BC-8954-5039B316A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大多前述方法假定一個 </a:t>
            </a:r>
            <a:r>
              <a:rPr lang="en-US" altLang="zh-TW" dirty="0"/>
              <a:t>NFV </a:t>
            </a:r>
            <a:r>
              <a:rPr lang="zh-TW" altLang="en-US" dirty="0"/>
              <a:t>功能是由一個 </a:t>
            </a:r>
            <a:r>
              <a:rPr lang="en-US" altLang="zh-TW" dirty="0"/>
              <a:t>VNF</a:t>
            </a:r>
            <a:r>
              <a:rPr lang="zh-TW" altLang="en-US" dirty="0"/>
              <a:t> 提供 </a:t>
            </a:r>
            <a:r>
              <a:rPr lang="en-US" altLang="zh-TW" dirty="0"/>
              <a:t>(</a:t>
            </a:r>
            <a:r>
              <a:rPr lang="zh-TW" altLang="en-US" dirty="0"/>
              <a:t> </a:t>
            </a:r>
            <a:r>
              <a:rPr lang="en-US" altLang="zh-TW" dirty="0"/>
              <a:t>single-tier application</a:t>
            </a:r>
            <a:r>
              <a:rPr lang="zh-TW" altLang="en-US" dirty="0"/>
              <a:t> 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但實際上許多應用是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Multi-tier application</a:t>
            </a:r>
            <a:r>
              <a:rPr lang="zh-TW" altLang="en-US" dirty="0"/>
              <a:t>，需要 </a:t>
            </a:r>
            <a:r>
              <a:rPr lang="en-US" altLang="zh-TW" dirty="0"/>
              <a:t>different types of VNFs work collaboratively ( </a:t>
            </a:r>
            <a:r>
              <a:rPr lang="zh-TW" altLang="en-US" dirty="0"/>
              <a:t>形成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SFC</a:t>
            </a:r>
            <a:r>
              <a:rPr lang="en-US" altLang="zh-TW" dirty="0"/>
              <a:t> )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15520FA5-4BCA-496B-99E4-DFBBFA28D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793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="" xmlns:a16="http://schemas.microsoft.com/office/drawing/2014/main" id="{70F2096C-57CE-4C98-810A-94535D05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/>
          <a:lstStyle/>
          <a:p>
            <a:r>
              <a:rPr lang="en-US" altLang="zh-TW" dirty="0"/>
              <a:t>2. Background &amp; Related Work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F963D601-5EF0-423A-B89E-6154C4E64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zh-TW" altLang="en-US" dirty="0"/>
              <a:t>既有文獻提出的 </a:t>
            </a:r>
            <a:r>
              <a:rPr lang="en-US" altLang="zh-TW" dirty="0"/>
              <a:t>VNF Scheduler </a:t>
            </a:r>
            <a:r>
              <a:rPr lang="zh-TW" altLang="en-US" dirty="0"/>
              <a:t>仍然無法真正達到 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Carrier-grade requirements</a:t>
            </a:r>
          </a:p>
          <a:p>
            <a:r>
              <a:rPr lang="en-US" altLang="zh-TW" dirty="0"/>
              <a:t>Such as performance, fault resilience, high availability, scalability, QoS, VNF components structure, and governments’ geo-restrictions</a:t>
            </a:r>
            <a:endParaRPr lang="zh-TW" altLang="en-US" b="1" dirty="0"/>
          </a:p>
          <a:p>
            <a:endParaRPr lang="zh-TW" altLang="en-US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="" xmlns:a16="http://schemas.microsoft.com/office/drawing/2014/main" id="{610B6AE9-7B87-4D9B-B90F-9811599FF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B9EC-0128-4026-ACF0-03CF67F6A053}" type="slidenum">
              <a:rPr lang="en-US" altLang="zh-TW" smtClean="0"/>
              <a:pPr/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6685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="" xmlns:a16="http://schemas.microsoft.com/office/drawing/2014/main" id="{B7724BB4-2E21-4732-A24C-F29FDDEED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 Motivation</a:t>
            </a:r>
            <a:endParaRPr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="" xmlns:a16="http://schemas.microsoft.com/office/drawing/2014/main" id="{8F4230C8-05F6-41BB-8AA4-63A3CDA2B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ETSI </a:t>
            </a:r>
            <a:r>
              <a:rPr lang="zh-TW" altLang="en-US" dirty="0"/>
              <a:t>沒有定標準規範 </a:t>
            </a:r>
            <a:r>
              <a:rPr lang="en-US" altLang="zh-TW" dirty="0"/>
              <a:t>VNFs</a:t>
            </a:r>
            <a:r>
              <a:rPr lang="en-US" altLang="zh-TW" dirty="0">
                <a:latin typeface="+mn-lt"/>
              </a:rPr>
              <a:t>’ </a:t>
            </a:r>
            <a:r>
              <a:rPr lang="en-US" altLang="zh-TW" dirty="0"/>
              <a:t>placement management entity</a:t>
            </a:r>
          </a:p>
          <a:p>
            <a:r>
              <a:rPr lang="en-US" altLang="zh-TW" dirty="0"/>
              <a:t>VNF placement</a:t>
            </a:r>
            <a:r>
              <a:rPr lang="zh-TW" altLang="en-US" dirty="0"/>
              <a:t> 會直接影響 </a:t>
            </a:r>
            <a:r>
              <a:rPr lang="en-US" altLang="zh-TW" dirty="0"/>
              <a:t>NFV </a:t>
            </a:r>
            <a:r>
              <a:rPr lang="zh-TW" altLang="en-US" dirty="0"/>
              <a:t>的最終表現，比如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Latency</a:t>
            </a:r>
          </a:p>
          <a:p>
            <a:r>
              <a:rPr lang="zh-TW" altLang="en-US" dirty="0"/>
              <a:t>通常由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營運商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(Provider) </a:t>
            </a:r>
            <a:r>
              <a:rPr lang="zh-TW" altLang="en-US" dirty="0"/>
              <a:t>提供此 </a:t>
            </a:r>
            <a:r>
              <a:rPr lang="en-US" altLang="zh-TW" dirty="0"/>
              <a:t>entity</a:t>
            </a:r>
          </a:p>
          <a:p>
            <a:r>
              <a:rPr lang="zh-TW" altLang="en-US" dirty="0"/>
              <a:t>但 </a:t>
            </a:r>
            <a:r>
              <a:rPr lang="en-US" altLang="zh-TW" dirty="0"/>
              <a:t>Provider</a:t>
            </a:r>
            <a:r>
              <a:rPr lang="zh-TW" altLang="en-US" dirty="0"/>
              <a:t> 只能保證 </a:t>
            </a:r>
            <a:r>
              <a:rPr lang="en-US" altLang="zh-TW" dirty="0"/>
              <a:t>VNF</a:t>
            </a:r>
            <a:r>
              <a:rPr lang="zh-TW" altLang="en-US" dirty="0"/>
              <a:t> 個體於 </a:t>
            </a:r>
            <a:r>
              <a:rPr lang="en-US" altLang="zh-TW" dirty="0"/>
              <a:t>VM</a:t>
            </a:r>
            <a:r>
              <a:rPr lang="zh-TW" altLang="en-US" dirty="0"/>
              <a:t>上的表現，難以保證 </a:t>
            </a:r>
            <a:r>
              <a:rPr lang="en-US" altLang="zh-TW" dirty="0"/>
              <a:t>VNFs</a:t>
            </a:r>
            <a:r>
              <a:rPr lang="zh-TW" altLang="en-US" dirty="0"/>
              <a:t> 之間的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通訊延遲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84F870EA-3C05-4F7F-BEF8-A560C9BC3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51299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2DAC458E-7259-4C44-A9A6-A67F1BE25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17</a:t>
            </a:fld>
            <a:endParaRPr lang="en-US" altLang="zh-TW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90C71622-6704-4226-8EBB-E9819376B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Optimal allocation</a:t>
            </a:r>
            <a:r>
              <a:rPr lang="zh-TW" altLang="en-US" dirty="0"/>
              <a:t> 與各應用的性質</a:t>
            </a:r>
            <a:r>
              <a:rPr lang="en-US" altLang="zh-TW" dirty="0"/>
              <a:t>/</a:t>
            </a:r>
            <a:r>
              <a:rPr lang="zh-TW" altLang="en-US" dirty="0"/>
              <a:t>目標</a:t>
            </a:r>
            <a:r>
              <a:rPr lang="en-US" altLang="zh-TW" dirty="0"/>
              <a:t>/</a:t>
            </a:r>
            <a:r>
              <a:rPr lang="zh-TW" altLang="en-US" dirty="0"/>
              <a:t>需求密切相關，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若由 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Tenant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自行管理更有效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dirty="0"/>
              <a:t>Ex : 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Netflix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/>
              <a:t>exploits 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AWS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/>
              <a:t>by deploy and manage their own cloud application</a:t>
            </a:r>
          </a:p>
        </p:txBody>
      </p:sp>
    </p:spTree>
    <p:extLst>
      <p:ext uri="{BB962C8B-B14F-4D97-AF65-F5344CB8AC3E}">
        <p14:creationId xmlns:p14="http://schemas.microsoft.com/office/powerpoint/2010/main" val="1859841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 Motivation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結論 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endParaRPr lang="en-US" altLang="zh-TW" dirty="0"/>
          </a:p>
          <a:p>
            <a:pPr marL="400050" lvl="1" indent="0">
              <a:buNone/>
            </a:pP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  <a:t>當我們想達到 </a:t>
            </a:r>
            <a:r>
              <a:rPr lang="en-US" altLang="zh-TW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Carrier</a:t>
            </a:r>
            <a:r>
              <a:rPr lang="zh-TW" altLang="en-US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  <a:t>等級的服務並且 </a:t>
            </a:r>
            <a:r>
              <a:rPr lang="en-US" altLang="zh-TW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minimize SFC delay</a:t>
            </a: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  <a:t>，我們會需要一個 </a:t>
            </a:r>
            <a:r>
              <a:rPr lang="en-US" altLang="zh-TW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Application-aware</a:t>
            </a:r>
            <a:r>
              <a:rPr lang="en-US" altLang="zh-TW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zh-TW" sz="3200" dirty="0">
                <a:solidFill>
                  <a:schemeClr val="tx2">
                    <a:lumMod val="75000"/>
                  </a:schemeClr>
                </a:solidFill>
              </a:rPr>
              <a:t>( NFV-aware ) VNF Scheduler</a:t>
            </a: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  <a:t>，針對各個 </a:t>
            </a:r>
            <a:r>
              <a:rPr lang="en-US" altLang="zh-TW" sz="3200" dirty="0">
                <a:solidFill>
                  <a:schemeClr val="tx2">
                    <a:lumMod val="75000"/>
                  </a:schemeClr>
                </a:solidFill>
              </a:rPr>
              <a:t>App</a:t>
            </a: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  <a:t> 的需求精準找出 </a:t>
            </a:r>
            <a:r>
              <a:rPr lang="en-US" altLang="zh-TW" sz="3200" dirty="0">
                <a:solidFill>
                  <a:schemeClr val="tx2">
                    <a:lumMod val="75000"/>
                  </a:schemeClr>
                </a:solidFill>
              </a:rPr>
              <a:t>optimal allocation</a:t>
            </a:r>
            <a:endParaRPr lang="zh-TW" alt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B9EC-0128-4026-ACF0-03CF67F6A053}" type="slidenum">
              <a:rPr lang="en-US" altLang="zh-TW" smtClean="0"/>
              <a:pPr/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2559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 Motivation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結論 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endParaRPr lang="en-US" altLang="zh-TW" dirty="0"/>
          </a:p>
          <a:p>
            <a:pPr marL="400050" lvl="1" indent="0">
              <a:buNone/>
            </a:pP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  <a:t>如果 </a:t>
            </a:r>
            <a:r>
              <a:rPr lang="en-US" altLang="zh-TW" sz="3200" dirty="0">
                <a:solidFill>
                  <a:schemeClr val="tx2">
                    <a:lumMod val="75000"/>
                  </a:schemeClr>
                </a:solidFill>
              </a:rPr>
              <a:t>VNF placement </a:t>
            </a: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  <a:t>想達到 </a:t>
            </a:r>
            <a:r>
              <a:rPr lang="en-US" altLang="zh-TW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Carrier</a:t>
            </a:r>
            <a:r>
              <a:rPr lang="zh-TW" altLang="en-US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  <a:t>等級的要求並且 </a:t>
            </a:r>
            <a:r>
              <a:rPr lang="en-US" altLang="zh-TW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minimize SFC delay</a:t>
            </a: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  <a:t>，我們會需要一個 </a:t>
            </a:r>
            <a:r>
              <a:rPr lang="en-US" altLang="zh-TW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Application-aware</a:t>
            </a:r>
            <a:r>
              <a:rPr lang="en-US" altLang="zh-TW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zh-TW" sz="3200" dirty="0">
                <a:solidFill>
                  <a:schemeClr val="tx2">
                    <a:lumMod val="75000"/>
                  </a:schemeClr>
                </a:solidFill>
              </a:rPr>
              <a:t>( NFV-aware ) Orchestrator</a:t>
            </a: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  <a:t>，針對各個 </a:t>
            </a:r>
            <a:r>
              <a:rPr lang="en-US" altLang="zh-TW" sz="3200" dirty="0">
                <a:solidFill>
                  <a:schemeClr val="tx2">
                    <a:lumMod val="75000"/>
                  </a:schemeClr>
                </a:solidFill>
              </a:rPr>
              <a:t>App</a:t>
            </a: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  <a:t> 的需求精準找出 </a:t>
            </a:r>
            <a:r>
              <a:rPr lang="en-US" altLang="zh-TW" sz="3200" dirty="0">
                <a:solidFill>
                  <a:schemeClr val="tx2">
                    <a:lumMod val="75000"/>
                  </a:schemeClr>
                </a:solidFill>
              </a:rPr>
              <a:t>optimal allocation</a:t>
            </a:r>
            <a:endParaRPr lang="zh-TW" alt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B9EC-0128-4026-ACF0-03CF67F6A053}" type="slidenum">
              <a:rPr lang="en-US" altLang="zh-TW" smtClean="0"/>
              <a:pPr/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54684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Report 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Abstract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Background &amp; Related 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Motivation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Problem Formulation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altLang="zh-TW" dirty="0"/>
              <a:t>Mathematical Formulation</a:t>
            </a:r>
          </a:p>
          <a:p>
            <a:pPr marL="514350" indent="-514350">
              <a:buFont typeface="+mj-lt"/>
              <a:buAutoNum type="arabicPeriod" startAt="5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429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05434F1A-D1A2-46B7-BAF3-AFA9BE2E7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4. Problem Formulation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1F3017FA-525C-4630-976A-8B8450B52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altLang="zh-TW" dirty="0"/>
              <a:t>Requirements (Problem)</a:t>
            </a:r>
            <a:r>
              <a:rPr lang="zh-TW" altLang="en-US" dirty="0"/>
              <a:t> </a:t>
            </a:r>
            <a:r>
              <a:rPr lang="en-US" altLang="zh-TW" dirty="0"/>
              <a:t>of VNF Scheduler</a:t>
            </a:r>
          </a:p>
          <a:p>
            <a:pPr lvl="1"/>
            <a:r>
              <a:rPr lang="en-US" altLang="zh-TW" dirty="0"/>
              <a:t>Balancing traffic between various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computational paths</a:t>
            </a:r>
            <a:r>
              <a:rPr lang="en-US" altLang="zh-TW" dirty="0"/>
              <a:t>, to increase </a:t>
            </a:r>
            <a:r>
              <a:rPr lang="en-US" altLang="zh-TW" b="1" dirty="0"/>
              <a:t>QoS</a:t>
            </a:r>
          </a:p>
          <a:p>
            <a:pPr lvl="1"/>
            <a:r>
              <a:rPr lang="en-US" altLang="zh-TW" dirty="0"/>
              <a:t>#</a:t>
            </a:r>
            <a:r>
              <a:rPr lang="zh-TW" altLang="en-US" dirty="0"/>
              <a:t> </a:t>
            </a:r>
            <a:r>
              <a:rPr lang="en-US" altLang="zh-TW" dirty="0"/>
              <a:t>of computational paths</a:t>
            </a:r>
            <a:r>
              <a:rPr lang="zh-TW" altLang="en-US" dirty="0"/>
              <a:t> </a:t>
            </a:r>
            <a:r>
              <a:rPr lang="en-US" altLang="zh-TW" dirty="0"/>
              <a:t>are increased by placing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redundant VNF instance</a:t>
            </a:r>
          </a:p>
          <a:p>
            <a:pPr lvl="1"/>
            <a:r>
              <a:rPr lang="en-US" altLang="zh-TW" dirty="0"/>
              <a:t>But, adding to much VNF instance can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overwhelm the CPEX and OPEX</a:t>
            </a:r>
            <a:r>
              <a:rPr lang="en-US" altLang="zh-TW" dirty="0"/>
              <a:t>, even violate the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delay tolerance</a:t>
            </a:r>
            <a:endParaRPr lang="en-US" altLang="zh-TW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70C60770-5E21-437B-BE6E-9BF0E9C7A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207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FCDDC1FE-AA6D-4CF6-ADFC-FC0B917E1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21</a:t>
            </a:fld>
            <a:endParaRPr lang="en-US" altLang="zh-TW"/>
          </a:p>
        </p:txBody>
      </p:sp>
      <p:pic>
        <p:nvPicPr>
          <p:cNvPr id="6" name="內容版面配置區 5">
            <a:extLst>
              <a:ext uri="{FF2B5EF4-FFF2-40B4-BE49-F238E27FC236}">
                <a16:creationId xmlns="" xmlns:a16="http://schemas.microsoft.com/office/drawing/2014/main" id="{9702271E-3FA5-4FE4-9AF5-2FB8972EAE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9390"/>
            <a:ext cx="8064896" cy="5496658"/>
          </a:xfrm>
        </p:spPr>
      </p:pic>
    </p:spTree>
    <p:extLst>
      <p:ext uri="{BB962C8B-B14F-4D97-AF65-F5344CB8AC3E}">
        <p14:creationId xmlns:p14="http://schemas.microsoft.com/office/powerpoint/2010/main" val="4008549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3C65B9DA-71A3-491F-A6DA-23856218A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4. Problem Formulation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6B0FFE8E-070B-4806-AD15-8F60C8D71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Objective</a:t>
            </a:r>
            <a:r>
              <a:rPr lang="zh-TW" altLang="en-US" dirty="0"/>
              <a:t> 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endParaRPr lang="en-US" altLang="zh-TW" dirty="0"/>
          </a:p>
          <a:p>
            <a:pPr lvl="1"/>
            <a:r>
              <a:rPr lang="zh-TW" altLang="en-US" dirty="0"/>
              <a:t>在不違反 </a:t>
            </a:r>
            <a:r>
              <a:rPr lang="en-US" altLang="zh-TW" dirty="0"/>
              <a:t>Quality Requirements (</a:t>
            </a:r>
            <a:r>
              <a:rPr lang="zh-TW" altLang="en-US" dirty="0"/>
              <a:t> </a:t>
            </a:r>
            <a:r>
              <a:rPr lang="en-US" altLang="zh-TW" dirty="0"/>
              <a:t>e.g. delay tolerance</a:t>
            </a:r>
            <a:r>
              <a:rPr lang="zh-TW" altLang="en-US" dirty="0"/>
              <a:t> </a:t>
            </a:r>
            <a:r>
              <a:rPr lang="en-US" altLang="zh-TW" dirty="0"/>
              <a:t>) </a:t>
            </a:r>
            <a:r>
              <a:rPr lang="zh-TW" altLang="en-US" dirty="0"/>
              <a:t>的前提下，盡量多地配置 </a:t>
            </a:r>
            <a:r>
              <a:rPr lang="en-US" altLang="zh-TW" dirty="0"/>
              <a:t>Redundant VNF instances</a:t>
            </a:r>
            <a:r>
              <a:rPr lang="zh-TW" altLang="en-US" dirty="0"/>
              <a:t>，以便增加 </a:t>
            </a:r>
            <a:r>
              <a:rPr lang="en-US" altLang="zh-TW" dirty="0"/>
              <a:t>computational paths </a:t>
            </a:r>
            <a:r>
              <a:rPr lang="zh-TW" altLang="en-US" dirty="0"/>
              <a:t>的數量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E77CA211-4E9F-45ED-96F8-0AF7045D5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2487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D7233778-0F41-46CC-8DE2-EEB0D946D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4. Problem Formulation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C96ED202-CDC1-4102-9D8E-E3E3F35F1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Constraints :</a:t>
            </a:r>
          </a:p>
          <a:p>
            <a:pPr lvl="1"/>
            <a:r>
              <a:rPr lang="en-US" altLang="zh-TW" dirty="0"/>
              <a:t>Capacity ( CPU &amp; Memory )</a:t>
            </a:r>
          </a:p>
          <a:p>
            <a:pPr lvl="1"/>
            <a:r>
              <a:rPr lang="en-US" altLang="zh-TW" dirty="0"/>
              <a:t>Network-Delay</a:t>
            </a:r>
          </a:p>
          <a:p>
            <a:pPr lvl="1"/>
            <a:r>
              <a:rPr lang="en-US" altLang="zh-TW" dirty="0"/>
              <a:t>Availability</a:t>
            </a:r>
          </a:p>
          <a:p>
            <a:pPr lvl="2"/>
            <a:r>
              <a:rPr lang="en-US" altLang="zh-TW" dirty="0"/>
              <a:t>Co-location</a:t>
            </a:r>
          </a:p>
          <a:p>
            <a:pPr lvl="2"/>
            <a:r>
              <a:rPr lang="en-US" altLang="zh-TW" dirty="0"/>
              <a:t>Anti-location</a:t>
            </a:r>
          </a:p>
          <a:p>
            <a:pPr lvl="2"/>
            <a:r>
              <a:rPr lang="en-US" altLang="zh-TW" dirty="0"/>
              <a:t>Redundancy ( as far as possible )</a:t>
            </a:r>
          </a:p>
          <a:p>
            <a:pPr lvl="1"/>
            <a:r>
              <a:rPr lang="en-US" altLang="zh-TW" dirty="0"/>
              <a:t>Dependency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A8C58763-73A7-4C3E-A88D-976E1C324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8339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C11A8F0-5E12-43D4-9CA5-325AF70AC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【</a:t>
            </a:r>
            <a:r>
              <a:rPr lang="zh-TW" altLang="en-US" dirty="0"/>
              <a:t>補充</a:t>
            </a:r>
            <a:r>
              <a:rPr lang="en-US" altLang="zh-TW" dirty="0"/>
              <a:t>】Functional Group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7D64AA9B-EE92-4701-9633-54528D1FF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增加 </a:t>
            </a:r>
            <a:r>
              <a:rPr lang="en-US" altLang="zh-TW" dirty="0" smtClean="0"/>
              <a:t>Computational </a:t>
            </a:r>
            <a:r>
              <a:rPr lang="en-US" altLang="zh-TW" dirty="0"/>
              <a:t>Path </a:t>
            </a:r>
            <a:r>
              <a:rPr lang="zh-TW" altLang="en-US" dirty="0" smtClean="0"/>
              <a:t>能帶來什麼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好處</a:t>
            </a:r>
            <a:r>
              <a:rPr lang="en-US" altLang="zh-TW" dirty="0"/>
              <a:t>?</a:t>
            </a:r>
          </a:p>
          <a:p>
            <a:r>
              <a:rPr lang="zh-TW" altLang="en-US" dirty="0"/>
              <a:t>作者提出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Group</a:t>
            </a:r>
            <a:r>
              <a:rPr lang="zh-TW" altLang="en-US" dirty="0"/>
              <a:t> 的概念來量化計算其好處</a:t>
            </a:r>
            <a:endParaRPr lang="en-US" altLang="zh-TW" dirty="0"/>
          </a:p>
          <a:p>
            <a:r>
              <a:rPr lang="en-US" altLang="zh-TW" dirty="0"/>
              <a:t>Functional Group :</a:t>
            </a:r>
          </a:p>
          <a:p>
            <a:pPr lvl="1"/>
            <a:r>
              <a:rPr lang="zh-TW" altLang="en-US" dirty="0"/>
              <a:t>同一種 </a:t>
            </a:r>
            <a:r>
              <a:rPr lang="en-US" altLang="zh-TW" dirty="0"/>
              <a:t>VNF</a:t>
            </a:r>
            <a:r>
              <a:rPr lang="zh-TW" altLang="en-US" dirty="0"/>
              <a:t> </a:t>
            </a:r>
            <a:r>
              <a:rPr lang="en-US" altLang="zh-TW" dirty="0"/>
              <a:t>type</a:t>
            </a:r>
            <a:r>
              <a:rPr lang="zh-TW" altLang="en-US" dirty="0"/>
              <a:t>，計算 </a:t>
            </a:r>
            <a:r>
              <a:rPr lang="en-US" altLang="zh-TW" dirty="0"/>
              <a:t>instance</a:t>
            </a:r>
            <a:r>
              <a:rPr lang="zh-TW" altLang="en-US" dirty="0"/>
              <a:t> 數</a:t>
            </a:r>
            <a:endParaRPr lang="en-US" altLang="zh-TW" dirty="0"/>
          </a:p>
          <a:p>
            <a:pPr lvl="1"/>
            <a:r>
              <a:rPr lang="zh-TW" altLang="en-US" dirty="0"/>
              <a:t>所有 </a:t>
            </a:r>
            <a:r>
              <a:rPr lang="en-US" altLang="zh-TW" dirty="0"/>
              <a:t>instances</a:t>
            </a:r>
            <a:r>
              <a:rPr lang="zh-TW" altLang="en-US" dirty="0"/>
              <a:t> 都要置於同一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Orbital Area (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軌道區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DCC6449D-CD00-4010-8AB6-B97849100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63545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C7651874-22A3-4AFA-9E35-DF7AA356F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25</a:t>
            </a:fld>
            <a:endParaRPr lang="en-US" altLang="zh-TW"/>
          </a:p>
        </p:txBody>
      </p:sp>
      <p:sp>
        <p:nvSpPr>
          <p:cNvPr id="5" name="內容版面配置區 4">
            <a:extLst>
              <a:ext uri="{FF2B5EF4-FFF2-40B4-BE49-F238E27FC236}">
                <a16:creationId xmlns="" xmlns:a16="http://schemas.microsoft.com/office/drawing/2014/main" id="{BB8D0C7F-A43D-4F97-970A-EE33CCB0D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sz="1600" dirty="0"/>
          </a:p>
          <a:p>
            <a:pPr marL="0" indent="0">
              <a:buNone/>
            </a:pPr>
            <a:endParaRPr lang="en-US" altLang="zh-TW" sz="1600" dirty="0"/>
          </a:p>
          <a:p>
            <a:r>
              <a:rPr lang="zh-TW" altLang="en-US" sz="3000" dirty="0"/>
              <a:t>交集區域為 </a:t>
            </a:r>
            <a:r>
              <a:rPr lang="en-US" altLang="zh-TW" sz="3000" dirty="0"/>
              <a:t>Orbital Area of VNF</a:t>
            </a:r>
            <a:r>
              <a:rPr lang="zh-TW" altLang="en-US" sz="3000" dirty="0"/>
              <a:t> </a:t>
            </a:r>
            <a:r>
              <a:rPr lang="en-US" altLang="zh-TW" sz="3000" dirty="0" smtClean="0"/>
              <a:t>X</a:t>
            </a:r>
            <a:r>
              <a:rPr lang="zh-TW" altLang="en-US" sz="3000" dirty="0" smtClean="0"/>
              <a:t>，</a:t>
            </a:r>
            <a:r>
              <a:rPr lang="en-US" altLang="zh-TW" sz="3000" dirty="0" smtClean="0"/>
              <a:t>member</a:t>
            </a:r>
            <a:r>
              <a:rPr lang="zh-TW" altLang="en-US" sz="3000" dirty="0" smtClean="0"/>
              <a:t> 可在內自由移動而不違反 </a:t>
            </a:r>
            <a:r>
              <a:rPr lang="en-US" altLang="zh-TW" sz="3000" dirty="0" smtClean="0"/>
              <a:t>Constraints</a:t>
            </a:r>
            <a:endParaRPr lang="en-US" altLang="zh-TW" sz="3000" dirty="0"/>
          </a:p>
        </p:txBody>
      </p:sp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DFC8A5C8-9D18-4002-8317-6615BDBA24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75"/>
          <a:stretch/>
        </p:blipFill>
        <p:spPr>
          <a:xfrm>
            <a:off x="827584" y="642507"/>
            <a:ext cx="7702156" cy="4420858"/>
          </a:xfrm>
          <a:prstGeom prst="rect">
            <a:avLst/>
          </a:prstGeom>
        </p:spPr>
      </p:pic>
      <p:grpSp>
        <p:nvGrpSpPr>
          <p:cNvPr id="13" name="群組 12">
            <a:extLst>
              <a:ext uri="{FF2B5EF4-FFF2-40B4-BE49-F238E27FC236}">
                <a16:creationId xmlns="" xmlns:a16="http://schemas.microsoft.com/office/drawing/2014/main" id="{92581799-A4F0-4D0E-916B-1A93FD95E7DE}"/>
              </a:ext>
            </a:extLst>
          </p:cNvPr>
          <p:cNvGrpSpPr/>
          <p:nvPr/>
        </p:nvGrpSpPr>
        <p:grpSpPr>
          <a:xfrm>
            <a:off x="4239012" y="2564904"/>
            <a:ext cx="256788" cy="144016"/>
            <a:chOff x="4171196" y="2780928"/>
            <a:chExt cx="256788" cy="144016"/>
          </a:xfrm>
        </p:grpSpPr>
        <p:cxnSp>
          <p:nvCxnSpPr>
            <p:cNvPr id="9" name="直線接點 8">
              <a:extLst>
                <a:ext uri="{FF2B5EF4-FFF2-40B4-BE49-F238E27FC236}">
                  <a16:creationId xmlns="" xmlns:a16="http://schemas.microsoft.com/office/drawing/2014/main" id="{B28255F1-45AD-4AD0-8F85-95C53DB9BD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71196" y="2780928"/>
              <a:ext cx="144016" cy="14401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線接點 10">
              <a:extLst>
                <a:ext uri="{FF2B5EF4-FFF2-40B4-BE49-F238E27FC236}">
                  <a16:creationId xmlns="" xmlns:a16="http://schemas.microsoft.com/office/drawing/2014/main" id="{8A2EB2D7-5228-41A2-8015-E8A1B2F5E5DC}"/>
                </a:ext>
              </a:extLst>
            </p:cNvPr>
            <p:cNvCxnSpPr>
              <a:cxnSpLocks/>
            </p:cNvCxnSpPr>
            <p:nvPr/>
          </p:nvCxnSpPr>
          <p:spPr>
            <a:xfrm>
              <a:off x="4292352" y="2787649"/>
              <a:ext cx="135632" cy="13729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6084168" y="1556792"/>
            <a:ext cx="1080120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6300192" y="3717032"/>
            <a:ext cx="864096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547664" y="1925938"/>
            <a:ext cx="1080120" cy="4229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1136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B9EC-0128-4026-ACF0-03CF67F6A053}" type="slidenum">
              <a:rPr lang="en-US" altLang="zh-TW" smtClean="0"/>
              <a:pPr/>
              <a:t>26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48680"/>
            <a:ext cx="8507288" cy="5577483"/>
          </a:xfrm>
        </p:spPr>
        <p:txBody>
          <a:bodyPr/>
          <a:lstStyle/>
          <a:p>
            <a:r>
              <a:rPr lang="en-US" altLang="zh-TW" dirty="0"/>
              <a:t>Functional group members</a:t>
            </a:r>
            <a:r>
              <a:rPr lang="zh-TW" altLang="en-US" dirty="0"/>
              <a:t> 愈多，代表 </a:t>
            </a:r>
            <a:r>
              <a:rPr lang="en-US" altLang="zh-TW" dirty="0"/>
              <a:t>Computational paths</a:t>
            </a:r>
            <a:r>
              <a:rPr lang="zh-TW" altLang="en-US" dirty="0"/>
              <a:t> 愈</a:t>
            </a:r>
            <a:r>
              <a:rPr lang="zh-TW" altLang="en-US" dirty="0" smtClean="0"/>
              <a:t>多，因而 </a:t>
            </a:r>
            <a:r>
              <a:rPr lang="en-US" altLang="zh-TW" dirty="0" smtClean="0"/>
              <a:t>:</a:t>
            </a:r>
            <a:endParaRPr lang="en-US" altLang="zh-TW" dirty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故障時</a:t>
            </a:r>
            <a:r>
              <a:rPr lang="zh-TW" altLang="en-US" dirty="0" smtClean="0"/>
              <a:t>可以</a:t>
            </a:r>
            <a:r>
              <a:rPr lang="zh-TW" altLang="en-US" dirty="0"/>
              <a:t>轉移流量而</a:t>
            </a:r>
            <a:r>
              <a:rPr lang="zh-TW" altLang="en-US" dirty="0" smtClean="0"/>
              <a:t>不至於使</a:t>
            </a:r>
            <a:r>
              <a:rPr lang="zh-TW" altLang="en-US" dirty="0"/>
              <a:t>系統失效</a:t>
            </a:r>
            <a:r>
              <a:rPr lang="zh-TW" altLang="en-US" dirty="0" smtClean="0"/>
              <a:t>，   防止單</a:t>
            </a:r>
            <a:r>
              <a:rPr lang="zh-TW" altLang="en-US" dirty="0"/>
              <a:t>點</a:t>
            </a:r>
            <a:r>
              <a:rPr lang="zh-TW" altLang="en-US" dirty="0" smtClean="0"/>
              <a:t>故障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增加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Availability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有閒置資源可以維持原本的用戶需求，使</a:t>
            </a:r>
            <a:r>
              <a:rPr lang="zh-TW" altLang="en-US" dirty="0" smtClean="0"/>
              <a:t>其   察覺</a:t>
            </a:r>
            <a:r>
              <a:rPr lang="zh-TW" altLang="en-US" dirty="0"/>
              <a:t>不到影響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增加 </a:t>
            </a:r>
            <a:r>
              <a:rPr lang="en-US" altLang="zh-TW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QoS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/ Reliability )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增加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Throughput /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Scalability</a:t>
            </a:r>
          </a:p>
          <a:p>
            <a:pPr marL="514350" indent="-457200"/>
            <a:r>
              <a:rPr lang="zh-TW" altLang="en-US" dirty="0" smtClean="0"/>
              <a:t>結論 </a:t>
            </a:r>
            <a:r>
              <a:rPr lang="en-US" altLang="zh-TW" dirty="0" smtClean="0"/>
              <a:t>:</a:t>
            </a:r>
            <a:r>
              <a:rPr lang="zh-TW" altLang="en-US" dirty="0" smtClean="0"/>
              <a:t> 增加 </a:t>
            </a:r>
            <a:r>
              <a:rPr lang="en-US" altLang="zh-TW" dirty="0"/>
              <a:t>Computational paths</a:t>
            </a:r>
            <a:r>
              <a:rPr lang="zh-TW" altLang="en-US" dirty="0"/>
              <a:t> 可以有效使系統達成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Carrier-grade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requirements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8942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36DF454A-6142-473C-B4C6-3BB2E153A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5. Mathematical Formulation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438F6566-BCDA-4B6E-B126-1700287E5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Objective function :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A7B647D2-F2B7-4630-8827-966C6F853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27</a:t>
            </a:fld>
            <a:endParaRPr lang="en-US" altLang="zh-TW"/>
          </a:p>
        </p:txBody>
      </p:sp>
      <p:pic>
        <p:nvPicPr>
          <p:cNvPr id="8" name="圖片 7">
            <a:extLst>
              <a:ext uri="{FF2B5EF4-FFF2-40B4-BE49-F238E27FC236}">
                <a16:creationId xmlns="" xmlns:a16="http://schemas.microsoft.com/office/drawing/2014/main" id="{AC244CEF-616B-4056-818D-C864A8A68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27" y="2348880"/>
            <a:ext cx="4695884" cy="1222381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="" xmlns:a16="http://schemas.microsoft.com/office/drawing/2014/main" id="{C461B506-605C-417F-978A-4F8E957BC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05064"/>
            <a:ext cx="6873915" cy="361785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="" xmlns:a16="http://schemas.microsoft.com/office/drawing/2014/main" id="{459EEFC7-53D1-4CD1-870B-92140E6E60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473611"/>
            <a:ext cx="6120812" cy="361785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="" xmlns:a16="http://schemas.microsoft.com/office/drawing/2014/main" id="{308BFDAA-35E0-4D24-9421-BE1F5B35D9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952364"/>
            <a:ext cx="2155944" cy="42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0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95D14AB3-D795-4486-A3BE-9EBE8B89D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62239" y="5972195"/>
            <a:ext cx="2133600" cy="365125"/>
          </a:xfrm>
        </p:spPr>
        <p:txBody>
          <a:bodyPr/>
          <a:lstStyle/>
          <a:p>
            <a:fld id="{FA7579F2-1A7F-4D5A-B277-22442BDE9D12}" type="slidenum">
              <a:rPr lang="en-US" altLang="zh-TW" smtClean="0"/>
              <a:pPr/>
              <a:t>28</a:t>
            </a:fld>
            <a:endParaRPr lang="en-US" altLang="zh-TW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731D4A65-6010-4ADF-9A60-2126EA069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Availability / Dependency Constraints :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0808BB35-570F-4323-A991-3C2D23EEB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2084903"/>
            <a:ext cx="7518592" cy="223619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CABB5A5C-DB4D-486D-8EE1-84E65E4BA4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29" y="548680"/>
            <a:ext cx="6862009" cy="91361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="" xmlns:a16="http://schemas.microsoft.com/office/drawing/2014/main" id="{B5BB6949-76F2-454F-B964-3A913DEA73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896024"/>
            <a:ext cx="2155944" cy="420852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="" xmlns:a16="http://schemas.microsoft.com/office/drawing/2014/main" id="{EEE44A75-4217-4A40-97A6-F26D6675F0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301013"/>
            <a:ext cx="6729496" cy="360235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="" xmlns:a16="http://schemas.microsoft.com/office/drawing/2014/main" id="{FAD45287-B32F-4134-A738-18C31A00BD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76" y="4581128"/>
            <a:ext cx="6120812" cy="361785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="" xmlns:a16="http://schemas.microsoft.com/office/drawing/2014/main" id="{83EB1F7B-441E-408B-8AB2-0A22517709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39" y="6430147"/>
            <a:ext cx="9090190" cy="383229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="" xmlns:a16="http://schemas.microsoft.com/office/drawing/2014/main" id="{879EA0A4-04FF-42BC-9D6B-90350DA4EB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96" y="6062447"/>
            <a:ext cx="9251136" cy="375564"/>
          </a:xfrm>
          <a:prstGeom prst="rect">
            <a:avLst/>
          </a:prstGeom>
        </p:spPr>
      </p:pic>
      <p:pic>
        <p:nvPicPr>
          <p:cNvPr id="4098" name="Picture 2" descr="C:\Users\yxguo\Downloads\NS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09" y="5654095"/>
            <a:ext cx="1201035" cy="40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483768" y="4005064"/>
            <a:ext cx="28803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4572000" y="3961056"/>
            <a:ext cx="720080" cy="404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053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="" xmlns:a16="http://schemas.microsoft.com/office/drawing/2014/main" id="{0F753B4B-615B-474E-AB35-1047F2C1C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B9EC-0128-4026-ACF0-03CF67F6A053}" type="slidenum">
              <a:rPr lang="en-US" altLang="zh-TW" smtClean="0"/>
              <a:pPr/>
              <a:t>29</a:t>
            </a:fld>
            <a:endParaRPr lang="en-US" altLang="zh-TW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3D564B57-7ED3-41C7-9E67-6915EF485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altLang="zh-TW" dirty="0"/>
              <a:t>Capacity Constraints :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8AB2225E-233D-4D3B-84D8-241126AF4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547510"/>
            <a:ext cx="7926561" cy="101739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CF373841-8A57-4316-84B9-9E6EC8D3B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42" y="3745119"/>
            <a:ext cx="6060312" cy="44639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="" xmlns:a16="http://schemas.microsoft.com/office/drawing/2014/main" id="{206C5F1F-B687-405E-A7E7-928A8BD3FA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179862"/>
            <a:ext cx="5674457" cy="39342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="" xmlns:a16="http://schemas.microsoft.com/office/drawing/2014/main" id="{814BBC27-1C6D-4D58-9117-94394540E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27" y="5809705"/>
            <a:ext cx="6642892" cy="355599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="" xmlns:a16="http://schemas.microsoft.com/office/drawing/2014/main" id="{8297A015-15BB-4577-A275-E0D66C338F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11" y="4807983"/>
            <a:ext cx="7422181" cy="340467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="" xmlns:a16="http://schemas.microsoft.com/office/drawing/2014/main" id="{13B2A144-CC13-48CC-AADC-3163AC5D87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365104"/>
            <a:ext cx="6816898" cy="302637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="" xmlns:a16="http://schemas.microsoft.com/office/drawing/2014/main" id="{8FB275CF-EED9-4A7F-AB47-47F35817B9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42" y="5319712"/>
            <a:ext cx="7657798" cy="29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6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E2748C8-5853-49B0-8314-F6397635D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Report Outline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EE3351AF-F369-4800-94B0-7DF5213B3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US" altLang="zh-TW" dirty="0"/>
              <a:t>BACON: NFV-Aware Placement Algorithm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altLang="zh-TW" dirty="0"/>
              <a:t>NFV-Aware Placement Simulation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altLang="zh-TW" strike="sngStrike" dirty="0"/>
              <a:t>Conclusion</a:t>
            </a:r>
            <a:endParaRPr lang="zh-TW" altLang="en-US" strike="sngStrike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DFAB2F9C-B498-43B2-8EB7-8AB0D369D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5225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="" xmlns:a16="http://schemas.microsoft.com/office/drawing/2014/main" id="{32A47377-413A-42E2-BEFA-7500E03C0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B9EC-0128-4026-ACF0-03CF67F6A053}" type="slidenum">
              <a:rPr lang="en-US" altLang="zh-TW" smtClean="0"/>
              <a:pPr/>
              <a:t>30</a:t>
            </a:fld>
            <a:endParaRPr lang="en-US" altLang="zh-TW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7F3D5A6F-B589-4287-9780-6CE11765D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altLang="zh-TW" dirty="0"/>
              <a:t>Network Delays Constraints :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C339F552-F00C-4A08-8635-3695A8C41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6" y="1550286"/>
            <a:ext cx="7609462" cy="136815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0E79F7BB-51E0-4A6D-8F02-7451E88F7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29000"/>
            <a:ext cx="6882649" cy="35353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="" xmlns:a16="http://schemas.microsoft.com/office/drawing/2014/main" id="{248F0590-9222-47D2-A193-CF7C34848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47" y="3917801"/>
            <a:ext cx="7236184" cy="36857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="" xmlns:a16="http://schemas.microsoft.com/office/drawing/2014/main" id="{2000C2AD-5B49-47AA-A7F1-B6D532D09D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411777"/>
            <a:ext cx="8221568" cy="353535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="" xmlns:a16="http://schemas.microsoft.com/office/drawing/2014/main" id="{2116B434-4448-45B2-BBD9-F317210006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890709"/>
            <a:ext cx="8499884" cy="33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【</a:t>
            </a:r>
            <a:r>
              <a:rPr lang="zh-TW" altLang="en-US" dirty="0" smtClean="0"/>
              <a:t>補充</a:t>
            </a:r>
            <a:r>
              <a:rPr lang="en-US" altLang="zh-TW" dirty="0" smtClean="0"/>
              <a:t>】P, NP, NPC, NP-hard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r>
              <a:rPr lang="en-US" altLang="zh-TW" sz="2600" dirty="0" smtClean="0"/>
              <a:t>P : </a:t>
            </a:r>
            <a:r>
              <a:rPr lang="zh-TW" altLang="en-US" sz="2600" dirty="0" smtClean="0"/>
              <a:t>可以在 </a:t>
            </a:r>
            <a:r>
              <a:rPr lang="en-US" altLang="zh-TW" sz="2600" dirty="0" smtClean="0"/>
              <a:t>polynomial time</a:t>
            </a:r>
            <a:r>
              <a:rPr lang="zh-TW" altLang="en-US" sz="2600" dirty="0" smtClean="0"/>
              <a:t> 找出最佳解</a:t>
            </a:r>
            <a:endParaRPr lang="en-US" altLang="zh-TW" sz="2600" dirty="0" smtClean="0"/>
          </a:p>
          <a:p>
            <a:r>
              <a:rPr lang="en-US" altLang="zh-TW" sz="2600" dirty="0" smtClean="0"/>
              <a:t>NP : </a:t>
            </a:r>
            <a:r>
              <a:rPr lang="zh-TW" altLang="en-US" sz="2600" dirty="0" smtClean="0"/>
              <a:t>可以在 </a:t>
            </a:r>
            <a:r>
              <a:rPr lang="en-US" altLang="zh-TW" sz="2600" dirty="0" smtClean="0"/>
              <a:t>polynomial time</a:t>
            </a:r>
            <a:r>
              <a:rPr lang="zh-TW" altLang="en-US" sz="2600" dirty="0" smtClean="0"/>
              <a:t> 驗證一組</a:t>
            </a:r>
            <a:r>
              <a:rPr lang="en-US" altLang="zh-TW" sz="2600" dirty="0" smtClean="0"/>
              <a:t>“</a:t>
            </a:r>
            <a:r>
              <a:rPr lang="zh-TW" altLang="en-US" sz="2600" dirty="0" smtClean="0"/>
              <a:t>潛在的解</a:t>
            </a:r>
            <a:r>
              <a:rPr lang="en-US" altLang="zh-TW" sz="2600" dirty="0" smtClean="0"/>
              <a:t>”</a:t>
            </a:r>
            <a:r>
              <a:rPr lang="zh-TW" altLang="en-US" sz="2600" dirty="0" smtClean="0"/>
              <a:t>是否為 </a:t>
            </a:r>
            <a:r>
              <a:rPr lang="en-US" altLang="zh-TW" sz="2600" dirty="0" smtClean="0"/>
              <a:t>“</a:t>
            </a:r>
            <a:r>
              <a:rPr lang="zh-TW" altLang="en-US" sz="2600" dirty="0" smtClean="0"/>
              <a:t>真正的解</a:t>
            </a:r>
            <a:r>
              <a:rPr lang="en-US" altLang="zh-TW" sz="2600" dirty="0" smtClean="0"/>
              <a:t>”</a:t>
            </a:r>
            <a:r>
              <a:rPr lang="zh-TW" altLang="en-US" sz="2600" dirty="0" smtClean="0"/>
              <a:t> </a:t>
            </a:r>
            <a:r>
              <a:rPr lang="en-US" altLang="zh-TW" sz="2600" dirty="0" smtClean="0"/>
              <a:t>(</a:t>
            </a:r>
            <a:r>
              <a:rPr lang="zh-TW" altLang="en-US" sz="2600" dirty="0" smtClean="0"/>
              <a:t> 是否正確 </a:t>
            </a:r>
            <a:r>
              <a:rPr lang="en-US" altLang="zh-TW" sz="2600" dirty="0" smtClean="0"/>
              <a:t>)</a:t>
            </a:r>
          </a:p>
          <a:p>
            <a:r>
              <a:rPr lang="en-US" altLang="zh-TW" sz="2600" dirty="0" smtClean="0"/>
              <a:t>NP-hard : </a:t>
            </a:r>
            <a:r>
              <a:rPr lang="zh-TW" altLang="en-US" sz="2600" dirty="0" smtClean="0"/>
              <a:t>若有一 </a:t>
            </a:r>
            <a:r>
              <a:rPr lang="en-US" altLang="zh-TW" sz="2600" dirty="0" smtClean="0"/>
              <a:t>Q </a:t>
            </a:r>
            <a:r>
              <a:rPr lang="zh-TW" altLang="en-US" sz="2600" dirty="0" smtClean="0"/>
              <a:t>為 </a:t>
            </a:r>
            <a:r>
              <a:rPr lang="en-US" altLang="zh-TW" sz="2600" dirty="0" smtClean="0"/>
              <a:t>NP-hard</a:t>
            </a:r>
            <a:r>
              <a:rPr lang="zh-TW" altLang="en-US" sz="2600" dirty="0" smtClean="0"/>
              <a:t>，</a:t>
            </a:r>
            <a:r>
              <a:rPr lang="zh-TW" altLang="en-US" sz="2600" dirty="0"/>
              <a:t>則</a:t>
            </a:r>
            <a:r>
              <a:rPr lang="zh-TW" altLang="en-US" sz="2600" dirty="0" smtClean="0"/>
              <a:t>所有 </a:t>
            </a:r>
            <a:r>
              <a:rPr lang="en-US" altLang="zh-TW" sz="2600" dirty="0" smtClean="0"/>
              <a:t>NP</a:t>
            </a:r>
            <a:r>
              <a:rPr lang="zh-TW" altLang="en-US" sz="2600" dirty="0" smtClean="0"/>
              <a:t> 問題都可以 </a:t>
            </a:r>
            <a:r>
              <a:rPr lang="en-US" altLang="zh-TW" sz="2600" dirty="0" smtClean="0"/>
              <a:t>reduce</a:t>
            </a:r>
            <a:r>
              <a:rPr lang="zh-TW" altLang="en-US" sz="2600" dirty="0" smtClean="0"/>
              <a:t> 至 </a:t>
            </a:r>
            <a:r>
              <a:rPr lang="en-US" altLang="zh-TW" sz="2600" dirty="0" smtClean="0"/>
              <a:t>Q</a:t>
            </a:r>
          </a:p>
          <a:p>
            <a:r>
              <a:rPr lang="en-US" altLang="zh-TW" sz="2600" dirty="0" smtClean="0"/>
              <a:t>NP-Complete : </a:t>
            </a:r>
            <a:r>
              <a:rPr lang="zh-TW" altLang="en-US" sz="2600" dirty="0" smtClean="0"/>
              <a:t>若有一 </a:t>
            </a:r>
            <a:r>
              <a:rPr lang="en-US" altLang="zh-TW" sz="2600" dirty="0" smtClean="0"/>
              <a:t>Q</a:t>
            </a:r>
            <a:r>
              <a:rPr lang="zh-TW" altLang="en-US" sz="2600" dirty="0" smtClean="0"/>
              <a:t> 為 </a:t>
            </a:r>
            <a:r>
              <a:rPr lang="en-US" altLang="zh-TW" sz="2600" dirty="0" smtClean="0"/>
              <a:t>NP-Complete</a:t>
            </a:r>
            <a:r>
              <a:rPr lang="zh-TW" altLang="en-US" sz="2600" dirty="0" smtClean="0"/>
              <a:t>，則 </a:t>
            </a:r>
            <a:r>
              <a:rPr lang="en-US" altLang="zh-TW" sz="2600" dirty="0" smtClean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2200" dirty="0" smtClean="0"/>
              <a:t>Q</a:t>
            </a:r>
            <a:r>
              <a:rPr lang="zh-TW" altLang="en-US" sz="2200" dirty="0" smtClean="0"/>
              <a:t> 為 </a:t>
            </a:r>
            <a:r>
              <a:rPr lang="en-US" altLang="zh-TW" sz="2200" dirty="0" smtClean="0"/>
              <a:t>NP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2200" dirty="0" smtClean="0"/>
              <a:t>Q</a:t>
            </a:r>
            <a:r>
              <a:rPr lang="zh-TW" altLang="en-US" sz="2200" dirty="0" smtClean="0"/>
              <a:t> 為 </a:t>
            </a:r>
            <a:r>
              <a:rPr lang="en-US" altLang="zh-TW" sz="2200" dirty="0" smtClean="0"/>
              <a:t>NP-hard</a:t>
            </a:r>
          </a:p>
          <a:p>
            <a:pPr marL="914400" lvl="1" indent="-457200">
              <a:buFont typeface="+mj-lt"/>
              <a:buAutoNum type="arabicPeriod"/>
            </a:pPr>
            <a:endParaRPr lang="zh-TW" altLang="en-US" sz="22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B9EC-0128-4026-ACF0-03CF67F6A053}" type="slidenum">
              <a:rPr lang="en-US" altLang="zh-TW" smtClean="0"/>
              <a:pPr/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8043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【</a:t>
            </a:r>
            <a:r>
              <a:rPr lang="zh-TW" altLang="en-US" dirty="0"/>
              <a:t>補充</a:t>
            </a:r>
            <a:r>
              <a:rPr lang="en-US" altLang="zh-TW" dirty="0"/>
              <a:t>】P, NP, NPC, NP-hard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32</a:t>
            </a:fld>
            <a:endParaRPr lang="en-US" altLang="zh-TW"/>
          </a:p>
        </p:txBody>
      </p:sp>
      <p:pic>
        <p:nvPicPr>
          <p:cNvPr id="3074" name="Picture 2" descr="C:\Users\yxguo\OneDrive\_暫存\NFV-Aware 圖片\P, NP, NPC, NP-har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811118" cy="459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259632" y="1700808"/>
            <a:ext cx="3096344" cy="43204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351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yxguo\Downloads\Maximum Bipartite Match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852936"/>
            <a:ext cx="1959420" cy="315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3">
            <a:extLst>
              <a:ext uri="{FF2B5EF4-FFF2-40B4-BE49-F238E27FC236}">
                <a16:creationId xmlns="" xmlns:a16="http://schemas.microsoft.com/office/drawing/2014/main" id="{0ACD6D50-6A0B-43B2-AF02-9E9862ED0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5. Mathematical Formulation</a:t>
            </a:r>
            <a:endParaRPr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="" xmlns:a16="http://schemas.microsoft.com/office/drawing/2014/main" id="{1488C67C-1950-42AE-B9BC-18E603183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614790" cy="4525963"/>
          </a:xfrm>
        </p:spPr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</a:rPr>
              <a:t>Model Complexity :</a:t>
            </a:r>
          </a:p>
          <a:p>
            <a:pPr lvl="1"/>
            <a:r>
              <a:rPr lang="en-US" altLang="zh-TW" dirty="0" smtClean="0"/>
              <a:t>Proving the MILP model is NP-hard by reducing it to </a:t>
            </a:r>
            <a:r>
              <a:rPr lang="en-US" altLang="zh-TW" dirty="0"/>
              <a:t>a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Bipartite Matching problem</a:t>
            </a:r>
          </a:p>
          <a:p>
            <a:pPr lvl="1"/>
            <a:r>
              <a:rPr lang="en-US" altLang="zh-TW" dirty="0"/>
              <a:t>Using the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Hopcroft-Karp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/>
              <a:t>algorithm, the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bipartite maximal matchings are determined in polynomial time</a:t>
            </a:r>
            <a:r>
              <a:rPr lang="en-US" altLang="zh-TW" dirty="0"/>
              <a:t> to the number of edges and </a:t>
            </a:r>
            <a:r>
              <a:rPr lang="en-US" altLang="zh-TW" dirty="0" smtClean="0"/>
              <a:t>vertices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8483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34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TW" dirty="0"/>
              <a:t>The problem can be represented as </a:t>
            </a:r>
            <a:r>
              <a:rPr lang="zh-TW" altLang="en-US" dirty="0" smtClean="0"/>
              <a:t>   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triplet 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en-US" altLang="zh-TW" dirty="0"/>
              <a:t>      :  The set of servers</a:t>
            </a:r>
          </a:p>
          <a:p>
            <a:pPr lvl="2"/>
            <a:r>
              <a:rPr lang="en-US" altLang="zh-TW" dirty="0"/>
              <a:t>      : The set of VNFs</a:t>
            </a:r>
          </a:p>
          <a:p>
            <a:pPr lvl="2"/>
            <a:r>
              <a:rPr lang="en-US" altLang="zh-TW" dirty="0"/>
              <a:t>               : Objective function to be </a:t>
            </a:r>
            <a:r>
              <a:rPr lang="en-US" altLang="zh-TW" dirty="0" smtClean="0"/>
              <a:t>optimized</a:t>
            </a:r>
          </a:p>
          <a:p>
            <a:pPr lvl="1"/>
            <a:r>
              <a:rPr lang="en-US" altLang="zh-TW" dirty="0" smtClean="0"/>
              <a:t>G = (V, S, </a:t>
            </a:r>
            <a:r>
              <a:rPr lang="en-US" altLang="zh-TW" i="1" dirty="0" smtClean="0"/>
              <a:t>a</a:t>
            </a:r>
            <a:r>
              <a:rPr lang="en-US" altLang="zh-TW" dirty="0" smtClean="0"/>
              <a:t>) as a bipartite graph</a:t>
            </a:r>
          </a:p>
          <a:p>
            <a:pPr lvl="2"/>
            <a:r>
              <a:rPr lang="en-US" altLang="zh-TW" dirty="0" smtClean="0"/>
              <a:t>V : the set of VNF nodes</a:t>
            </a:r>
          </a:p>
          <a:p>
            <a:pPr lvl="2"/>
            <a:r>
              <a:rPr lang="en-US" altLang="zh-TW" dirty="0" smtClean="0"/>
              <a:t>S : the set of server nodes</a:t>
            </a:r>
          </a:p>
          <a:p>
            <a:pPr lvl="2"/>
            <a:r>
              <a:rPr lang="en-US" altLang="zh-TW" i="1" dirty="0" smtClean="0"/>
              <a:t>a</a:t>
            </a:r>
            <a:r>
              <a:rPr lang="en-US" altLang="zh-TW" dirty="0" smtClean="0"/>
              <a:t> : {</a:t>
            </a:r>
            <a:r>
              <a:rPr lang="en-US" altLang="zh-TW" i="1" dirty="0" smtClean="0"/>
              <a:t>v, s</a:t>
            </a:r>
            <a:r>
              <a:rPr lang="zh-TW" altLang="en-US" i="1" dirty="0" smtClean="0"/>
              <a:t> </a:t>
            </a:r>
            <a:r>
              <a:rPr lang="en-US" altLang="zh-TW" dirty="0" smtClean="0"/>
              <a:t>} that assign VNF </a:t>
            </a:r>
            <a:r>
              <a:rPr lang="en-US" altLang="zh-TW" i="1" dirty="0" smtClean="0"/>
              <a:t>v</a:t>
            </a:r>
            <a:r>
              <a:rPr lang="en-US" altLang="zh-TW" dirty="0" smtClean="0"/>
              <a:t> </a:t>
            </a:r>
            <a:r>
              <a:rPr lang="zh-TW" altLang="en-US" dirty="0" smtClean="0"/>
              <a:t> </a:t>
            </a:r>
            <a:r>
              <a:rPr lang="en-US" altLang="zh-TW" dirty="0" smtClean="0"/>
              <a:t>to server </a:t>
            </a:r>
            <a:r>
              <a:rPr lang="en-US" altLang="zh-TW" i="1" dirty="0" smtClean="0"/>
              <a:t>s</a:t>
            </a:r>
            <a:r>
              <a:rPr lang="zh-TW" altLang="en-US" i="1" dirty="0" smtClean="0"/>
              <a:t>  </a:t>
            </a:r>
            <a:r>
              <a:rPr lang="en-US" altLang="zh-TW" dirty="0" smtClean="0"/>
              <a:t>, same as :</a:t>
            </a:r>
          </a:p>
          <a:p>
            <a:pPr lvl="1"/>
            <a:endParaRPr lang="en-US" altLang="zh-TW" dirty="0" smtClean="0"/>
          </a:p>
          <a:p>
            <a:pPr marL="457200" lvl="1" indent="0">
              <a:buNone/>
            </a:pPr>
            <a:endParaRPr lang="en-US" altLang="zh-TW" dirty="0" smtClean="0"/>
          </a:p>
        </p:txBody>
      </p:sp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CABB5A5C-DB4D-486D-8EE1-84E65E4BA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431" y="5827758"/>
            <a:ext cx="6862009" cy="913610"/>
          </a:xfrm>
          <a:prstGeom prst="rect">
            <a:avLst/>
          </a:prstGeom>
        </p:spPr>
      </p:pic>
      <p:pic>
        <p:nvPicPr>
          <p:cNvPr id="7" name="Picture 4" descr="C:\Users\yxguo\Downloads\螢幕擷取畫面 2021-11-24 07555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02"/>
          <a:stretch/>
        </p:blipFill>
        <p:spPr bwMode="auto">
          <a:xfrm>
            <a:off x="1653323" y="1671619"/>
            <a:ext cx="427789" cy="42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yxguo\Downloads\螢幕擷取畫面 2021-11-24 07555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6" r="55670"/>
          <a:stretch/>
        </p:blipFill>
        <p:spPr bwMode="auto">
          <a:xfrm>
            <a:off x="1667504" y="2300249"/>
            <a:ext cx="447260" cy="42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yxguo\Downloads\螢幕擷取畫面 2021-11-24 07555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00"/>
          <a:stretch/>
        </p:blipFill>
        <p:spPr bwMode="auto">
          <a:xfrm>
            <a:off x="1667504" y="2862287"/>
            <a:ext cx="1102599" cy="42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yxguo\Downloads\螢幕擷取畫面 2021-11-24 07555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39252"/>
            <a:ext cx="2444788" cy="42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17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B9EC-0128-4026-ACF0-03CF67F6A053}" type="slidenum">
              <a:rPr lang="en-US" altLang="zh-TW" smtClean="0"/>
              <a:pPr/>
              <a:t>35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In </a:t>
            </a:r>
            <a:r>
              <a:rPr lang="en-US" altLang="zh-TW" dirty="0"/>
              <a:t>this special case, the problem is known as a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constrained bipartite matching problem</a:t>
            </a:r>
            <a:r>
              <a:rPr lang="en-US" altLang="zh-TW" dirty="0"/>
              <a:t>.</a:t>
            </a:r>
            <a:endParaRPr lang="zh-TW" altLang="en-US" dirty="0"/>
          </a:p>
          <a:p>
            <a:pPr lvl="1"/>
            <a:r>
              <a:rPr lang="zh-TW" altLang="en-US" b="1" dirty="0" smtClean="0">
                <a:solidFill>
                  <a:schemeClr val="tx1"/>
                </a:solidFill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</a:rPr>
              <a:t>Thus</a:t>
            </a:r>
            <a:r>
              <a:rPr lang="en-US" altLang="zh-TW" dirty="0"/>
              <a:t>, this type of bipartite </a:t>
            </a:r>
            <a:r>
              <a:rPr lang="en-US" altLang="zh-TW" dirty="0" smtClean="0"/>
              <a:t>matching problem </a:t>
            </a:r>
            <a:r>
              <a:rPr lang="en-US" altLang="zh-TW" dirty="0"/>
              <a:t>that is formulated using linear programming </a:t>
            </a:r>
            <a:r>
              <a:rPr lang="en-US" altLang="zh-TW" dirty="0" smtClean="0"/>
              <a:t>models is </a:t>
            </a:r>
            <a:r>
              <a:rPr lang="en-US" altLang="zh-TW" dirty="0"/>
              <a:t>categorized as </a:t>
            </a:r>
            <a:r>
              <a:rPr lang="en-US" altLang="zh-TW" b="1" dirty="0">
                <a:solidFill>
                  <a:srgbClr val="FF0000"/>
                </a:solidFill>
              </a:rPr>
              <a:t>NP-hard </a:t>
            </a:r>
            <a:r>
              <a:rPr lang="en-US" altLang="zh-TW" b="1" dirty="0" smtClean="0">
                <a:solidFill>
                  <a:srgbClr val="FF0000"/>
                </a:solidFill>
              </a:rPr>
              <a:t>problem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61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B9EC-0128-4026-ACF0-03CF67F6A053}" type="slidenum">
              <a:rPr lang="en-US" altLang="zh-TW" smtClean="0"/>
              <a:pPr/>
              <a:t>36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48680"/>
            <a:ext cx="8686800" cy="5577483"/>
          </a:xfrm>
        </p:spPr>
        <p:txBody>
          <a:bodyPr/>
          <a:lstStyle/>
          <a:p>
            <a:r>
              <a:rPr lang="en-US" altLang="zh-TW" dirty="0" smtClean="0"/>
              <a:t>Q</a:t>
            </a:r>
            <a:r>
              <a:rPr lang="zh-TW" altLang="en-US" dirty="0" smtClean="0"/>
              <a:t> </a:t>
            </a:r>
            <a:r>
              <a:rPr lang="en-US" altLang="zh-TW" dirty="0" smtClean="0"/>
              <a:t>:</a:t>
            </a:r>
            <a:r>
              <a:rPr lang="zh-TW" altLang="en-US" dirty="0" smtClean="0"/>
              <a:t> 為何 </a:t>
            </a:r>
            <a:r>
              <a:rPr lang="en-US" altLang="zh-TW" dirty="0" smtClean="0"/>
              <a:t>Bipartite Matching</a:t>
            </a:r>
            <a:r>
              <a:rPr lang="zh-TW" altLang="en-US" dirty="0" smtClean="0"/>
              <a:t> 是 </a:t>
            </a:r>
            <a:r>
              <a:rPr lang="en-US" altLang="zh-TW" dirty="0" smtClean="0"/>
              <a:t>NP-hard ?</a:t>
            </a:r>
          </a:p>
          <a:p>
            <a:pPr lvl="1"/>
            <a:r>
              <a:rPr lang="en-US" altLang="zh-TW" sz="2600" dirty="0" smtClean="0">
                <a:hlinkClick r:id="rId2"/>
              </a:rPr>
              <a:t>Maximum bipartite matching </a:t>
            </a:r>
            <a:r>
              <a:rPr lang="en-US" altLang="zh-TW" sz="2600" dirty="0" smtClean="0"/>
              <a:t>: P</a:t>
            </a:r>
            <a:endParaRPr lang="en-US" altLang="zh-TW" sz="2600" dirty="0" smtClean="0">
              <a:hlinkClick r:id="rId3"/>
            </a:endParaRPr>
          </a:p>
          <a:p>
            <a:pPr lvl="1"/>
            <a:r>
              <a:rPr lang="en-US" altLang="zh-TW" sz="2600" dirty="0" smtClean="0">
                <a:hlinkClick r:id="rId3"/>
              </a:rPr>
              <a:t>3-dimensional (bipartite) matching</a:t>
            </a:r>
            <a:r>
              <a:rPr lang="zh-TW" altLang="en-US" sz="2600" dirty="0" smtClean="0">
                <a:hlinkClick r:id="rId3"/>
              </a:rPr>
              <a:t>  </a:t>
            </a:r>
            <a:r>
              <a:rPr lang="en-US" altLang="zh-TW" sz="2600" dirty="0" smtClean="0"/>
              <a:t>: NP-hard</a:t>
            </a:r>
            <a:endParaRPr lang="en-US" altLang="zh-TW" sz="2600" dirty="0" smtClean="0">
              <a:hlinkClick r:id="rId4"/>
            </a:endParaRPr>
          </a:p>
          <a:p>
            <a:pPr lvl="1"/>
            <a:r>
              <a:rPr lang="en-US" altLang="zh-TW" sz="2600" dirty="0" smtClean="0">
                <a:hlinkClick r:id="rId4"/>
              </a:rPr>
              <a:t>Maximum </a:t>
            </a:r>
            <a:r>
              <a:rPr lang="en-US" altLang="zh-TW" sz="2600" dirty="0">
                <a:hlinkClick r:id="rId4"/>
              </a:rPr>
              <a:t>matching with </a:t>
            </a:r>
            <a:r>
              <a:rPr lang="en-US" altLang="zh-TW" sz="2600" dirty="0" smtClean="0">
                <a:hlinkClick r:id="rId4"/>
              </a:rPr>
              <a:t>ordering constraints </a:t>
            </a:r>
            <a:r>
              <a:rPr lang="zh-TW" altLang="en-US" sz="2600" dirty="0" smtClean="0">
                <a:hlinkClick r:id="rId4"/>
              </a:rPr>
              <a:t> </a:t>
            </a:r>
            <a:r>
              <a:rPr lang="en-US" altLang="zh-TW" sz="2600" dirty="0" smtClean="0"/>
              <a:t>: </a:t>
            </a:r>
            <a:r>
              <a:rPr lang="zh-TW" altLang="en-US" sz="2600" dirty="0" smtClean="0"/>
              <a:t> </a:t>
            </a:r>
            <a:r>
              <a:rPr lang="en-US" altLang="zh-TW" sz="2600" dirty="0" smtClean="0"/>
              <a:t>NP-Complete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Q</a:t>
            </a:r>
            <a:r>
              <a:rPr lang="zh-TW" altLang="en-US" dirty="0" smtClean="0"/>
              <a:t> </a:t>
            </a:r>
            <a:r>
              <a:rPr lang="en-US" altLang="zh-TW" dirty="0" smtClean="0"/>
              <a:t>: </a:t>
            </a:r>
            <a:r>
              <a:rPr lang="zh-TW" altLang="en-US" sz="2800" dirty="0" smtClean="0"/>
              <a:t>所以這個 </a:t>
            </a:r>
            <a:r>
              <a:rPr lang="en-US" altLang="zh-TW" sz="2800" dirty="0" smtClean="0"/>
              <a:t>MILP Model</a:t>
            </a:r>
            <a:r>
              <a:rPr lang="zh-TW" altLang="en-US" sz="2800" dirty="0" smtClean="0"/>
              <a:t> 具體如何轉換成 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Constrained 3-dimensional bipartite matching</a:t>
            </a:r>
            <a:r>
              <a:rPr lang="en-US" altLang="zh-TW" dirty="0" smtClean="0"/>
              <a:t>?</a:t>
            </a:r>
            <a:endParaRPr lang="en-US" altLang="zh-TW" dirty="0"/>
          </a:p>
        </p:txBody>
      </p:sp>
      <p:pic>
        <p:nvPicPr>
          <p:cNvPr id="2050" name="Picture 2" descr="C:\Users\yxguo\OneDrive\_暫存\NFV-Aware 圖片\3-dim bipartite matchi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45186"/>
            <a:ext cx="2448272" cy="176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yxguo\OneDrive\_暫存\NFV-Aware 圖片\constrainted matching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61" t="16967"/>
          <a:stretch/>
        </p:blipFill>
        <p:spPr bwMode="auto">
          <a:xfrm>
            <a:off x="4788024" y="3445186"/>
            <a:ext cx="1910116" cy="19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yxguo\OneDrive\_暫存\NFV-Aware 圖片\constrainted matching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" t="15565" r="63267"/>
          <a:stretch/>
        </p:blipFill>
        <p:spPr bwMode="auto">
          <a:xfrm>
            <a:off x="6804248" y="3368781"/>
            <a:ext cx="1789950" cy="207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線接點 4"/>
          <p:cNvCxnSpPr/>
          <p:nvPr/>
        </p:nvCxnSpPr>
        <p:spPr>
          <a:xfrm>
            <a:off x="4211960" y="3445186"/>
            <a:ext cx="0" cy="1856022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7164288" y="4005064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①</a:t>
            </a:r>
          </a:p>
        </p:txBody>
      </p:sp>
      <p:sp>
        <p:nvSpPr>
          <p:cNvPr id="11" name="矩形 10"/>
          <p:cNvSpPr/>
          <p:nvPr/>
        </p:nvSpPr>
        <p:spPr>
          <a:xfrm>
            <a:off x="7884368" y="4005064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②</a:t>
            </a:r>
            <a:endParaRPr lang="zh-TW" alt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526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C9C6BD0A-D811-442A-A1B5-94BE7175C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 BACON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A144B20C-1611-490B-9935-279969613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altLang="zh-TW" dirty="0"/>
              <a:t>MILP </a:t>
            </a:r>
            <a:r>
              <a:rPr lang="zh-TW" altLang="en-US" dirty="0"/>
              <a:t>時間複雜度太高，只適用於 </a:t>
            </a:r>
            <a:r>
              <a:rPr lang="en-US" altLang="zh-TW" dirty="0"/>
              <a:t>small scale DC</a:t>
            </a:r>
          </a:p>
          <a:p>
            <a:r>
              <a:rPr lang="zh-TW" altLang="en-US" dirty="0"/>
              <a:t>因此論文還有提出了啟發式演算法 </a:t>
            </a:r>
            <a:r>
              <a:rPr lang="en-US" altLang="zh-TW" dirty="0"/>
              <a:t>—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Betweenness centrality Algorithm for Component Orchestration of NFV platform ( BACON )</a:t>
            </a:r>
            <a:r>
              <a:rPr lang="zh-TW" altLang="en-US" b="1" dirty="0"/>
              <a:t> </a:t>
            </a:r>
            <a:r>
              <a:rPr lang="zh-TW" altLang="en-US" dirty="0"/>
              <a:t>用於 </a:t>
            </a:r>
            <a:r>
              <a:rPr lang="en-US" altLang="zh-TW" dirty="0"/>
              <a:t>large scale DC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B6313F46-AFCE-44E0-B311-6B54277C1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37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1675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F43D14D1-8DFE-4AB1-954F-E4A5B0986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/>
          <a:lstStyle/>
          <a:p>
            <a:r>
              <a:rPr lang="en-US" altLang="zh-TW" dirty="0"/>
              <a:t>【</a:t>
            </a:r>
            <a:r>
              <a:rPr lang="zh-TW" altLang="en-US" dirty="0"/>
              <a:t>補充</a:t>
            </a:r>
            <a:r>
              <a:rPr lang="en-US" altLang="zh-TW" dirty="0"/>
              <a:t>】Betweenness Centrality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="" xmlns:a16="http://schemas.microsoft.com/office/drawing/2014/main" id="{3A65B7F6-40C7-477A-AC1C-7BCD7D10F5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16" y="1844824"/>
            <a:ext cx="8311768" cy="4036716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952085E6-7018-4968-B52A-FC16692B9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38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0153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1EE5023A-9A0B-46FE-B183-AB0E00A15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/>
          <a:lstStyle/>
          <a:p>
            <a:r>
              <a:rPr lang="en-US" altLang="zh-TW" dirty="0"/>
              <a:t>【</a:t>
            </a:r>
            <a:r>
              <a:rPr lang="zh-TW" altLang="en-US" dirty="0"/>
              <a:t>補充</a:t>
            </a:r>
            <a:r>
              <a:rPr lang="en-US" altLang="zh-TW" dirty="0"/>
              <a:t>】Betweenness Centrality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="" xmlns:a16="http://schemas.microsoft.com/office/drawing/2014/main" id="{5C04C37C-18BF-4C49-B94A-A9B1C58026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4012"/>
            <a:ext cx="4978021" cy="4525963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C61CEA9A-AA46-4A63-B432-A786CCE87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39</a:t>
            </a:fld>
            <a:endParaRPr lang="en-US" altLang="zh-TW"/>
          </a:p>
        </p:txBody>
      </p:sp>
      <p:pic>
        <p:nvPicPr>
          <p:cNvPr id="8" name="圖片 7">
            <a:extLst>
              <a:ext uri="{FF2B5EF4-FFF2-40B4-BE49-F238E27FC236}">
                <a16:creationId xmlns="" xmlns:a16="http://schemas.microsoft.com/office/drawing/2014/main" id="{9E92ECAC-5D8A-47C5-AD7F-2333E6074D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934" y="2780928"/>
            <a:ext cx="3456386" cy="1726410"/>
          </a:xfrm>
          <a:prstGeom prst="rect">
            <a:avLst/>
          </a:prstGeom>
        </p:spPr>
      </p:pic>
      <p:sp>
        <p:nvSpPr>
          <p:cNvPr id="9" name="橢圓 8">
            <a:extLst>
              <a:ext uri="{FF2B5EF4-FFF2-40B4-BE49-F238E27FC236}">
                <a16:creationId xmlns="" xmlns:a16="http://schemas.microsoft.com/office/drawing/2014/main" id="{176114EA-5375-496A-824C-AA8B816FFA29}"/>
              </a:ext>
            </a:extLst>
          </p:cNvPr>
          <p:cNvSpPr/>
          <p:nvPr/>
        </p:nvSpPr>
        <p:spPr>
          <a:xfrm>
            <a:off x="6588224" y="3429000"/>
            <a:ext cx="432048" cy="504056"/>
          </a:xfrm>
          <a:prstGeom prst="ellipse">
            <a:avLst/>
          </a:prstGeom>
          <a:solidFill>
            <a:schemeClr val="tx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1F229A2C-84B1-4C9C-98AA-7282F181D56C}"/>
              </a:ext>
            </a:extLst>
          </p:cNvPr>
          <p:cNvSpPr/>
          <p:nvPr/>
        </p:nvSpPr>
        <p:spPr>
          <a:xfrm>
            <a:off x="1187624" y="5877272"/>
            <a:ext cx="3528392" cy="2727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71B68C67-9689-4CFB-AC40-55122D41B898}"/>
              </a:ext>
            </a:extLst>
          </p:cNvPr>
          <p:cNvSpPr/>
          <p:nvPr/>
        </p:nvSpPr>
        <p:spPr>
          <a:xfrm>
            <a:off x="1619672" y="1624012"/>
            <a:ext cx="762992" cy="39652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2444707A-A1E9-4D14-9E9E-43E6450102A9}"/>
              </a:ext>
            </a:extLst>
          </p:cNvPr>
          <p:cNvSpPr/>
          <p:nvPr/>
        </p:nvSpPr>
        <p:spPr>
          <a:xfrm>
            <a:off x="2627784" y="1624012"/>
            <a:ext cx="1008112" cy="39652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CE971FB6-9AD6-497E-A663-3F6CEF003ED2}"/>
              </a:ext>
            </a:extLst>
          </p:cNvPr>
          <p:cNvSpPr/>
          <p:nvPr/>
        </p:nvSpPr>
        <p:spPr>
          <a:xfrm>
            <a:off x="3732808" y="1624012"/>
            <a:ext cx="1559272" cy="39652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5857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/>
            <a:r>
              <a:rPr lang="en-US" altLang="zh-TW" dirty="0"/>
              <a:t>Abstract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</a:rPr>
              <a:t>主題</a:t>
            </a:r>
            <a:r>
              <a:rPr lang="zh-TW" altLang="en-US" b="1" dirty="0"/>
              <a:t> </a:t>
            </a:r>
            <a:r>
              <a:rPr lang="en-US" altLang="zh-TW" b="1" dirty="0"/>
              <a:t>:</a:t>
            </a:r>
            <a:r>
              <a:rPr lang="zh-TW" altLang="en-US" b="1" dirty="0"/>
              <a:t> </a:t>
            </a:r>
            <a:r>
              <a:rPr lang="en-US" altLang="zh-TW" b="1" dirty="0"/>
              <a:t>VNF Placement Problem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</a:rPr>
              <a:t>方法</a:t>
            </a:r>
            <a:r>
              <a:rPr lang="zh-TW" altLang="en-US" b="1" dirty="0"/>
              <a:t> </a:t>
            </a:r>
            <a:r>
              <a:rPr lang="en-US" altLang="zh-TW" b="1" dirty="0"/>
              <a:t>:</a:t>
            </a:r>
            <a:r>
              <a:rPr lang="zh-TW" altLang="en-US" b="1" dirty="0"/>
              <a:t> </a:t>
            </a:r>
            <a:r>
              <a:rPr lang="en-US" altLang="zh-TW" b="1" dirty="0"/>
              <a:t>MILP </a:t>
            </a:r>
            <a:r>
              <a:rPr lang="zh-TW" altLang="en-US" b="1" dirty="0"/>
              <a:t>和 </a:t>
            </a:r>
            <a:r>
              <a:rPr lang="en-US" altLang="zh-TW" b="1" dirty="0"/>
              <a:t>Heuristic algorithm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</a:rPr>
              <a:t>洞見 </a:t>
            </a:r>
            <a:r>
              <a:rPr lang="en-US" altLang="zh-TW" b="1" dirty="0"/>
              <a:t>:</a:t>
            </a:r>
            <a:r>
              <a:rPr lang="zh-TW" altLang="en-US" b="1" dirty="0"/>
              <a:t> 方法更符合 </a:t>
            </a:r>
            <a:r>
              <a:rPr lang="en-US" altLang="zh-TW" b="1" dirty="0"/>
              <a:t>Carrier-Grade </a:t>
            </a:r>
            <a:r>
              <a:rPr lang="zh-TW" altLang="en-US" b="1" dirty="0"/>
              <a:t>要求</a:t>
            </a:r>
            <a:endParaRPr lang="en-US" altLang="zh-TW" b="1" dirty="0"/>
          </a:p>
          <a:p>
            <a:pPr marL="342900" indent="-342900">
              <a:lnSpc>
                <a:spcPct val="15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</a:rPr>
              <a:t>目標</a:t>
            </a:r>
            <a:r>
              <a:rPr lang="zh-TW" altLang="en-US" b="1" dirty="0"/>
              <a:t> </a:t>
            </a:r>
            <a:r>
              <a:rPr lang="en-US" altLang="zh-TW" b="1" dirty="0"/>
              <a:t>:</a:t>
            </a:r>
            <a:r>
              <a:rPr lang="zh-TW" altLang="en-US" b="1" dirty="0"/>
              <a:t> 兼顧 </a:t>
            </a:r>
            <a:r>
              <a:rPr lang="en-US" altLang="zh-TW" b="1" dirty="0"/>
              <a:t>Availability</a:t>
            </a:r>
            <a:r>
              <a:rPr lang="zh-TW" altLang="en-US" b="1" dirty="0"/>
              <a:t> </a:t>
            </a:r>
            <a:r>
              <a:rPr lang="en-US" altLang="zh-TW" b="1" dirty="0"/>
              <a:t>/ Redundancy</a:t>
            </a:r>
            <a:r>
              <a:rPr lang="zh-TW" altLang="en-US" b="1" dirty="0"/>
              <a:t> 等 </a:t>
            </a:r>
            <a:r>
              <a:rPr lang="en-US" altLang="zh-TW" b="1" dirty="0"/>
              <a:t>Constraints </a:t>
            </a:r>
            <a:r>
              <a:rPr lang="zh-TW" altLang="en-US" b="1" dirty="0"/>
              <a:t>下，最小化 </a:t>
            </a:r>
            <a:r>
              <a:rPr lang="en-US" altLang="zh-TW" b="1" dirty="0"/>
              <a:t>Latency</a:t>
            </a:r>
          </a:p>
        </p:txBody>
      </p:sp>
      <p:sp>
        <p:nvSpPr>
          <p:cNvPr id="1229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75759AA-B802-4C42-87FB-83FEB5EC41E1}" type="slidenum">
              <a:rPr lang="en-US" altLang="zh-TW">
                <a:solidFill>
                  <a:srgbClr val="898989"/>
                </a:solidFill>
                <a:latin typeface="Calibri" pitchFamily="34" charset="0"/>
              </a:rPr>
              <a:pPr/>
              <a:t>4</a:t>
            </a:fld>
            <a:endParaRPr lang="en-US" altLang="zh-TW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6EE90E06-ADC3-457C-81F8-C045EB110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zh-TW" dirty="0"/>
              <a:t>【</a:t>
            </a:r>
            <a:r>
              <a:rPr lang="zh-TW" altLang="en-US" dirty="0"/>
              <a:t>補充</a:t>
            </a:r>
            <a:r>
              <a:rPr lang="en-US" altLang="zh-TW" dirty="0"/>
              <a:t>】Betweenness Centrality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6F0530FB-8B43-4011-BFB7-BA6759942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40</a:t>
            </a:fld>
            <a:endParaRPr lang="en-US" altLang="zh-TW"/>
          </a:p>
        </p:txBody>
      </p:sp>
      <p:pic>
        <p:nvPicPr>
          <p:cNvPr id="8" name="圖片 7">
            <a:extLst>
              <a:ext uri="{FF2B5EF4-FFF2-40B4-BE49-F238E27FC236}">
                <a16:creationId xmlns="" xmlns:a16="http://schemas.microsoft.com/office/drawing/2014/main" id="{03F0DA4B-A2B2-4B80-ADF2-AA0D47052E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413324"/>
            <a:ext cx="5040560" cy="281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5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6E161137-8314-45A3-B2E5-23DD61B12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 BACON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5BEBDE94-7CB8-4F9F-A9E8-2731399E3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將一條 </a:t>
            </a:r>
            <a:r>
              <a:rPr lang="en-US" altLang="zh-TW" dirty="0"/>
              <a:t>Service Function Chain</a:t>
            </a:r>
            <a:r>
              <a:rPr lang="zh-TW" altLang="en-US" dirty="0"/>
              <a:t> 分成數個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sub-groups</a:t>
            </a:r>
          </a:p>
          <a:p>
            <a:r>
              <a:rPr lang="zh-TW" altLang="en-US" dirty="0"/>
              <a:t>每個 </a:t>
            </a:r>
            <a:r>
              <a:rPr lang="en-US" altLang="zh-TW" dirty="0"/>
              <a:t>sub-group</a:t>
            </a:r>
            <a:r>
              <a:rPr lang="zh-TW" altLang="en-US" dirty="0"/>
              <a:t> 由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種不同的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VNF types</a:t>
            </a:r>
            <a:r>
              <a:rPr lang="zh-TW" altLang="en-US" b="1" dirty="0"/>
              <a:t> </a:t>
            </a:r>
            <a:r>
              <a:rPr lang="zh-TW" altLang="en-US" dirty="0"/>
              <a:t>組成</a:t>
            </a:r>
            <a:endParaRPr lang="en-US" altLang="zh-TW" dirty="0"/>
          </a:p>
          <a:p>
            <a:r>
              <a:rPr lang="zh-TW" altLang="en-US" dirty="0"/>
              <a:t>如果有湊不齊 </a:t>
            </a:r>
            <a:r>
              <a:rPr lang="en-US" altLang="zh-TW" dirty="0"/>
              <a:t>3</a:t>
            </a:r>
            <a:r>
              <a:rPr lang="zh-TW" altLang="en-US" dirty="0"/>
              <a:t> 種的 </a:t>
            </a:r>
            <a:r>
              <a:rPr lang="en-US" altLang="zh-TW" dirty="0"/>
              <a:t>undercount group</a:t>
            </a:r>
            <a:r>
              <a:rPr lang="zh-TW" altLang="en-US" dirty="0"/>
              <a:t>，則與其他 </a:t>
            </a:r>
            <a:r>
              <a:rPr lang="en-US" altLang="zh-TW" dirty="0"/>
              <a:t>sub-group</a:t>
            </a:r>
            <a:r>
              <a:rPr lang="zh-TW" altLang="en-US" dirty="0"/>
              <a:t> 共用 </a:t>
            </a:r>
            <a:r>
              <a:rPr lang="en-US" altLang="zh-TW" dirty="0"/>
              <a:t>VNF</a:t>
            </a:r>
            <a:r>
              <a:rPr lang="zh-TW" altLang="en-US" dirty="0"/>
              <a:t> </a:t>
            </a:r>
            <a:r>
              <a:rPr lang="en-US" altLang="zh-TW" dirty="0"/>
              <a:t>types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C1C681A2-6D3F-4FED-BF7E-383BFADDE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41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829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FCDDC1FE-AA6D-4CF6-ADFC-FC0B917E1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42</a:t>
            </a:fld>
            <a:endParaRPr lang="en-US" altLang="zh-TW"/>
          </a:p>
        </p:txBody>
      </p:sp>
      <p:pic>
        <p:nvPicPr>
          <p:cNvPr id="6" name="內容版面配置區 5">
            <a:extLst>
              <a:ext uri="{FF2B5EF4-FFF2-40B4-BE49-F238E27FC236}">
                <a16:creationId xmlns="" xmlns:a16="http://schemas.microsoft.com/office/drawing/2014/main" id="{9702271E-3FA5-4FE4-9AF5-2FB8972EAE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9390"/>
            <a:ext cx="8064896" cy="5496658"/>
          </a:xfrm>
        </p:spPr>
      </p:pic>
    </p:spTree>
    <p:extLst>
      <p:ext uri="{BB962C8B-B14F-4D97-AF65-F5344CB8AC3E}">
        <p14:creationId xmlns:p14="http://schemas.microsoft.com/office/powerpoint/2010/main" val="275442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="" xmlns:a16="http://schemas.microsoft.com/office/drawing/2014/main" id="{3D784132-D596-41E0-9B1F-BDA1489E7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</a:t>
            </a:r>
            <a:r>
              <a:rPr lang="zh-TW" altLang="en-US" dirty="0"/>
              <a:t> </a:t>
            </a:r>
            <a:r>
              <a:rPr lang="en-US" altLang="zh-TW" dirty="0"/>
              <a:t>BACON</a:t>
            </a:r>
            <a:endParaRPr lang="zh-TW" altLang="en-US" dirty="0"/>
          </a:p>
        </p:txBody>
      </p:sp>
      <p:sp>
        <p:nvSpPr>
          <p:cNvPr id="7" name="內容版面配置區 6">
            <a:extLst>
              <a:ext uri="{FF2B5EF4-FFF2-40B4-BE49-F238E27FC236}">
                <a16:creationId xmlns="" xmlns:a16="http://schemas.microsoft.com/office/drawing/2014/main" id="{EC3029AA-DEAB-47A9-8DAD-476A6782D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每個 </a:t>
            </a:r>
            <a:r>
              <a:rPr lang="en-US" altLang="zh-TW" dirty="0"/>
              <a:t>sub-group</a:t>
            </a:r>
            <a:r>
              <a:rPr lang="zh-TW" altLang="en-US" dirty="0"/>
              <a:t> 有一個 </a:t>
            </a:r>
            <a:r>
              <a:rPr lang="en-US" altLang="zh-TW" b="1" dirty="0"/>
              <a:t>critical attribute</a:t>
            </a:r>
            <a:r>
              <a:rPr lang="zh-TW" altLang="en-US" dirty="0"/>
              <a:t>，他是基於 </a:t>
            </a:r>
            <a:r>
              <a:rPr lang="en-US" altLang="zh-TW" dirty="0"/>
              <a:t>3 </a:t>
            </a:r>
            <a:r>
              <a:rPr lang="zh-TW" altLang="en-US" dirty="0"/>
              <a:t>種 </a:t>
            </a:r>
            <a:r>
              <a:rPr lang="en-US" altLang="zh-TW" dirty="0"/>
              <a:t>VNF types</a:t>
            </a:r>
            <a:r>
              <a:rPr lang="zh-TW" altLang="en-US" dirty="0"/>
              <a:t> 的 </a:t>
            </a:r>
            <a:r>
              <a:rPr lang="en-US" altLang="zh-TW" dirty="0" smtClean="0"/>
              <a:t>critical attribute ( delay </a:t>
            </a:r>
            <a:r>
              <a:rPr lang="en-US" altLang="zh-TW" dirty="0"/>
              <a:t>tolerance</a:t>
            </a:r>
            <a:r>
              <a:rPr lang="zh-TW" altLang="en-US" dirty="0"/>
              <a:t> </a:t>
            </a:r>
            <a:r>
              <a:rPr lang="en-US" altLang="zh-TW" dirty="0" smtClean="0"/>
              <a:t>) </a:t>
            </a:r>
            <a:r>
              <a:rPr lang="zh-TW" altLang="en-US" dirty="0" smtClean="0"/>
              <a:t>計算</a:t>
            </a:r>
            <a:r>
              <a:rPr lang="zh-TW" altLang="en-US" dirty="0"/>
              <a:t>而出</a:t>
            </a:r>
            <a:endParaRPr lang="en-US" altLang="zh-TW" dirty="0"/>
          </a:p>
          <a:p>
            <a:r>
              <a:rPr lang="zh-TW" altLang="en-US" b="1" dirty="0">
                <a:solidFill>
                  <a:srgbClr val="FF0000"/>
                </a:solidFill>
              </a:rPr>
              <a:t>論文中沒提出 </a:t>
            </a:r>
            <a:r>
              <a:rPr lang="en-US" altLang="zh-TW" b="1" dirty="0">
                <a:solidFill>
                  <a:srgbClr val="FF0000"/>
                </a:solidFill>
              </a:rPr>
              <a:t>Sub-group</a:t>
            </a:r>
            <a:r>
              <a:rPr lang="zh-TW" altLang="en-US" b="1" dirty="0">
                <a:solidFill>
                  <a:srgbClr val="FF0000"/>
                </a:solidFill>
              </a:rPr>
              <a:t> 成員挑選策略 </a:t>
            </a:r>
            <a:r>
              <a:rPr lang="en-US" altLang="zh-TW" b="1" dirty="0">
                <a:solidFill>
                  <a:srgbClr val="FF0000"/>
                </a:solidFill>
              </a:rPr>
              <a:t>(</a:t>
            </a:r>
            <a:r>
              <a:rPr lang="zh-TW" altLang="en-US" b="1" dirty="0">
                <a:solidFill>
                  <a:srgbClr val="FF0000"/>
                </a:solidFill>
              </a:rPr>
              <a:t> </a:t>
            </a:r>
            <a:r>
              <a:rPr lang="en-US" altLang="zh-TW" b="1" dirty="0">
                <a:solidFill>
                  <a:srgbClr val="FF0000"/>
                </a:solidFill>
              </a:rPr>
              <a:t>Brute-force</a:t>
            </a:r>
            <a:r>
              <a:rPr lang="zh-TW" altLang="en-US" b="1" dirty="0">
                <a:solidFill>
                  <a:srgbClr val="FF0000"/>
                </a:solidFill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Undercount group</a:t>
            </a:r>
            <a:r>
              <a:rPr lang="zh-TW" altLang="en-US" b="1" dirty="0" smtClean="0">
                <a:solidFill>
                  <a:srgbClr val="FF0000"/>
                </a:solidFill>
              </a:rPr>
              <a:t> </a:t>
            </a:r>
            <a:r>
              <a:rPr lang="zh-TW" altLang="en-US" b="1" dirty="0">
                <a:solidFill>
                  <a:srgbClr val="FF0000"/>
                </a:solidFill>
              </a:rPr>
              <a:t>只能跟</a:t>
            </a:r>
            <a:r>
              <a:rPr lang="zh-TW" altLang="en-US" b="1" dirty="0" smtClean="0">
                <a:solidFill>
                  <a:srgbClr val="FF0000"/>
                </a:solidFill>
              </a:rPr>
              <a:t>一個 </a:t>
            </a:r>
            <a:r>
              <a:rPr lang="en-US" altLang="zh-TW" b="1" dirty="0" smtClean="0">
                <a:solidFill>
                  <a:srgbClr val="FF0000"/>
                </a:solidFill>
              </a:rPr>
              <a:t>sub-group</a:t>
            </a:r>
            <a:r>
              <a:rPr lang="zh-TW" altLang="en-US" b="1" dirty="0">
                <a:solidFill>
                  <a:srgbClr val="FF0000"/>
                </a:solidFill>
              </a:rPr>
              <a:t> </a:t>
            </a:r>
            <a:r>
              <a:rPr lang="zh-TW" altLang="en-US" b="1" dirty="0" smtClean="0">
                <a:solidFill>
                  <a:srgbClr val="FF0000"/>
                </a:solidFill>
              </a:rPr>
              <a:t>共用 </a:t>
            </a:r>
            <a:r>
              <a:rPr lang="en-US" altLang="zh-TW" b="1" dirty="0" smtClean="0">
                <a:solidFill>
                  <a:srgbClr val="FF0000"/>
                </a:solidFill>
              </a:rPr>
              <a:t>?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="" xmlns:a16="http://schemas.microsoft.com/office/drawing/2014/main" id="{6A2D9064-3D7E-449B-A753-F68688EF8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B9EC-0128-4026-ACF0-03CF67F6A053}" type="slidenum">
              <a:rPr lang="en-US" altLang="zh-TW" smtClean="0"/>
              <a:pPr/>
              <a:t>43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2501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D10C4AA5-2CC9-4146-A9F2-FD968FC0A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</a:t>
            </a:r>
            <a:r>
              <a:rPr lang="zh-TW" altLang="en-US" dirty="0"/>
              <a:t> </a:t>
            </a:r>
            <a:r>
              <a:rPr lang="en-US" altLang="zh-TW" dirty="0"/>
              <a:t>BACON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4C2EA696-7630-4D9A-885C-768721A40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After grouping, BACON</a:t>
            </a:r>
            <a:r>
              <a:rPr lang="zh-TW" altLang="en-US" dirty="0"/>
              <a:t> </a:t>
            </a:r>
            <a:r>
              <a:rPr lang="en-US" altLang="zh-TW" dirty="0"/>
              <a:t>construct a</a:t>
            </a:r>
            <a:r>
              <a:rPr lang="en-US" altLang="zh-TW" sz="3600" b="1" dirty="0"/>
              <a:t>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weighted graph G(V, E, w)</a:t>
            </a:r>
          </a:p>
          <a:p>
            <a:pPr lvl="1"/>
            <a:r>
              <a:rPr lang="en-US" altLang="zh-TW" b="1" dirty="0"/>
              <a:t>V</a:t>
            </a:r>
            <a:r>
              <a:rPr lang="en-US" altLang="zh-TW" dirty="0"/>
              <a:t> : The set of available servers</a:t>
            </a:r>
          </a:p>
          <a:p>
            <a:pPr lvl="1"/>
            <a:r>
              <a:rPr lang="en-US" altLang="zh-TW" b="1" dirty="0"/>
              <a:t>E(v, v </a:t>
            </a:r>
            <a:r>
              <a:rPr lang="en-US" altLang="zh-TW" b="1" dirty="0">
                <a:latin typeface="+mn-lt"/>
              </a:rPr>
              <a:t>’</a:t>
            </a:r>
            <a:r>
              <a:rPr lang="en-US" altLang="zh-TW" b="1" dirty="0"/>
              <a:t>) </a:t>
            </a:r>
            <a:r>
              <a:rPr lang="en-US" altLang="zh-TW" dirty="0"/>
              <a:t>: The set of logical connection between servers</a:t>
            </a:r>
          </a:p>
          <a:p>
            <a:pPr lvl="1"/>
            <a:r>
              <a:rPr lang="en-US" altLang="zh-TW" b="1" dirty="0"/>
              <a:t>w(v, v </a:t>
            </a:r>
            <a:r>
              <a:rPr lang="en-US" altLang="zh-TW" b="1" dirty="0">
                <a:latin typeface="+mn-lt"/>
              </a:rPr>
              <a:t>’</a:t>
            </a:r>
            <a:r>
              <a:rPr lang="en-US" altLang="zh-TW" b="1" dirty="0"/>
              <a:t>) </a:t>
            </a:r>
            <a:r>
              <a:rPr lang="en-US" altLang="zh-TW" dirty="0"/>
              <a:t>: The comm. delay between servers</a:t>
            </a:r>
          </a:p>
          <a:p>
            <a:pPr>
              <a:spcBef>
                <a:spcPts val="3768"/>
              </a:spcBef>
            </a:pPr>
            <a:r>
              <a:rPr lang="en-US" altLang="zh-TW" dirty="0"/>
              <a:t>Calculate the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BC</a:t>
            </a:r>
            <a:r>
              <a:rPr lang="en-US" altLang="zh-TW" dirty="0"/>
              <a:t> of the vertices (severs)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F807A8CC-B317-46AF-A4AD-D47C23398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44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5903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6ABA62F6-CBAA-4DC0-8EEB-D41016339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45</a:t>
            </a:fld>
            <a:endParaRPr lang="en-US" altLang="zh-TW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1A28728B-5248-45AF-B78C-349B90F3F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sz="500" dirty="0"/>
          </a:p>
          <a:p>
            <a:r>
              <a:rPr lang="en-US" altLang="zh-TW" b="1" dirty="0" smtClean="0"/>
              <a:t>G(V</a:t>
            </a:r>
            <a:r>
              <a:rPr lang="en-US" altLang="zh-TW" b="1" dirty="0"/>
              <a:t>, E, w) </a:t>
            </a:r>
            <a:r>
              <a:rPr lang="zh-TW" altLang="en-US" b="1" dirty="0" smtClean="0"/>
              <a:t>示意圖 </a:t>
            </a:r>
            <a:r>
              <a:rPr lang="en-US" altLang="zh-TW" b="1" dirty="0" smtClean="0"/>
              <a:t>:</a:t>
            </a:r>
            <a:endParaRPr lang="zh-TW" altLang="en-US" b="1" dirty="0"/>
          </a:p>
        </p:txBody>
      </p:sp>
      <p:grpSp>
        <p:nvGrpSpPr>
          <p:cNvPr id="18" name="群組 17">
            <a:extLst>
              <a:ext uri="{FF2B5EF4-FFF2-40B4-BE49-F238E27FC236}">
                <a16:creationId xmlns="" xmlns:a16="http://schemas.microsoft.com/office/drawing/2014/main" id="{3FAA9D96-619A-469C-8D84-7A2079AD64DF}"/>
              </a:ext>
            </a:extLst>
          </p:cNvPr>
          <p:cNvGrpSpPr/>
          <p:nvPr/>
        </p:nvGrpSpPr>
        <p:grpSpPr>
          <a:xfrm>
            <a:off x="2339752" y="2041058"/>
            <a:ext cx="5112568" cy="3404166"/>
            <a:chOff x="2339752" y="1124744"/>
            <a:chExt cx="5112568" cy="3404166"/>
          </a:xfrm>
        </p:grpSpPr>
        <p:sp>
          <p:nvSpPr>
            <p:cNvPr id="19" name="橢圓 18">
              <a:extLst>
                <a:ext uri="{FF2B5EF4-FFF2-40B4-BE49-F238E27FC236}">
                  <a16:creationId xmlns="" xmlns:a16="http://schemas.microsoft.com/office/drawing/2014/main" id="{7F741CAD-B04E-41A2-A559-360D96B1B8AD}"/>
                </a:ext>
              </a:extLst>
            </p:cNvPr>
            <p:cNvSpPr/>
            <p:nvPr/>
          </p:nvSpPr>
          <p:spPr>
            <a:xfrm>
              <a:off x="5940152" y="1124744"/>
              <a:ext cx="936104" cy="93610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000" dirty="0">
                  <a:solidFill>
                    <a:schemeClr val="tx2"/>
                  </a:solidFill>
                </a:rPr>
                <a:t>S2</a:t>
              </a:r>
              <a:endParaRPr lang="zh-TW" altLang="en-US" sz="3000" dirty="0">
                <a:solidFill>
                  <a:schemeClr val="tx2"/>
                </a:solidFill>
              </a:endParaRPr>
            </a:p>
          </p:txBody>
        </p:sp>
        <p:sp>
          <p:nvSpPr>
            <p:cNvPr id="20" name="橢圓 19">
              <a:extLst>
                <a:ext uri="{FF2B5EF4-FFF2-40B4-BE49-F238E27FC236}">
                  <a16:creationId xmlns="" xmlns:a16="http://schemas.microsoft.com/office/drawing/2014/main" id="{B6118B9D-8621-437B-BE2F-659B048DEBE5}"/>
                </a:ext>
              </a:extLst>
            </p:cNvPr>
            <p:cNvSpPr/>
            <p:nvPr/>
          </p:nvSpPr>
          <p:spPr>
            <a:xfrm>
              <a:off x="2339752" y="3573016"/>
              <a:ext cx="936104" cy="93610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000" dirty="0">
                  <a:solidFill>
                    <a:schemeClr val="tx2"/>
                  </a:solidFill>
                </a:rPr>
                <a:t>S3</a:t>
              </a:r>
              <a:endParaRPr lang="zh-TW" altLang="en-US" sz="3000" dirty="0">
                <a:solidFill>
                  <a:schemeClr val="tx2"/>
                </a:solidFill>
              </a:endParaRPr>
            </a:p>
          </p:txBody>
        </p:sp>
        <p:sp>
          <p:nvSpPr>
            <p:cNvPr id="21" name="橢圓 20">
              <a:extLst>
                <a:ext uri="{FF2B5EF4-FFF2-40B4-BE49-F238E27FC236}">
                  <a16:creationId xmlns="" xmlns:a16="http://schemas.microsoft.com/office/drawing/2014/main" id="{DB67DBAD-CE76-427C-9889-662CC2383F46}"/>
                </a:ext>
              </a:extLst>
            </p:cNvPr>
            <p:cNvSpPr/>
            <p:nvPr/>
          </p:nvSpPr>
          <p:spPr>
            <a:xfrm>
              <a:off x="5940152" y="3573016"/>
              <a:ext cx="936104" cy="93610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000" dirty="0">
                  <a:solidFill>
                    <a:schemeClr val="tx2"/>
                  </a:solidFill>
                </a:rPr>
                <a:t>S4</a:t>
              </a:r>
              <a:endParaRPr lang="zh-TW" altLang="en-US" sz="3000" dirty="0">
                <a:solidFill>
                  <a:schemeClr val="tx2"/>
                </a:solidFill>
              </a:endParaRPr>
            </a:p>
          </p:txBody>
        </p:sp>
        <p:cxnSp>
          <p:nvCxnSpPr>
            <p:cNvPr id="22" name="直線接點 21">
              <a:extLst>
                <a:ext uri="{FF2B5EF4-FFF2-40B4-BE49-F238E27FC236}">
                  <a16:creationId xmlns="" xmlns:a16="http://schemas.microsoft.com/office/drawing/2014/main" id="{94C57C29-7EC2-461A-A282-214E5068D51A}"/>
                </a:ext>
              </a:extLst>
            </p:cNvPr>
            <p:cNvCxnSpPr>
              <a:cxnSpLocks/>
              <a:stCxn id="19" idx="3"/>
              <a:endCxn id="20" idx="0"/>
            </p:cNvCxnSpPr>
            <p:nvPr/>
          </p:nvCxnSpPr>
          <p:spPr>
            <a:xfrm flipH="1">
              <a:off x="2807804" y="1923759"/>
              <a:ext cx="3269437" cy="164925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>
              <a:extLst>
                <a:ext uri="{FF2B5EF4-FFF2-40B4-BE49-F238E27FC236}">
                  <a16:creationId xmlns="" xmlns:a16="http://schemas.microsoft.com/office/drawing/2014/main" id="{A2A2F138-1DE2-4480-8530-726DF42C32AC}"/>
                </a:ext>
              </a:extLst>
            </p:cNvPr>
            <p:cNvCxnSpPr>
              <a:cxnSpLocks/>
              <a:stCxn id="19" idx="4"/>
              <a:endCxn id="21" idx="0"/>
            </p:cNvCxnSpPr>
            <p:nvPr/>
          </p:nvCxnSpPr>
          <p:spPr>
            <a:xfrm>
              <a:off x="6408204" y="2060848"/>
              <a:ext cx="0" cy="15121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>
              <a:extLst>
                <a:ext uri="{FF2B5EF4-FFF2-40B4-BE49-F238E27FC236}">
                  <a16:creationId xmlns="" xmlns:a16="http://schemas.microsoft.com/office/drawing/2014/main" id="{C0CC9DCD-CCEE-4819-B3BD-4CD833797482}"/>
                </a:ext>
              </a:extLst>
            </p:cNvPr>
            <p:cNvCxnSpPr>
              <a:stCxn id="20" idx="6"/>
              <a:endCxn id="21" idx="2"/>
            </p:cNvCxnSpPr>
            <p:nvPr/>
          </p:nvCxnSpPr>
          <p:spPr>
            <a:xfrm>
              <a:off x="3275856" y="4041068"/>
              <a:ext cx="266429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橢圓 24">
              <a:extLst>
                <a:ext uri="{FF2B5EF4-FFF2-40B4-BE49-F238E27FC236}">
                  <a16:creationId xmlns="" xmlns:a16="http://schemas.microsoft.com/office/drawing/2014/main" id="{8169815C-D49A-430B-A50B-4B29AA1DFBF8}"/>
                </a:ext>
              </a:extLst>
            </p:cNvPr>
            <p:cNvSpPr/>
            <p:nvPr/>
          </p:nvSpPr>
          <p:spPr>
            <a:xfrm>
              <a:off x="2339752" y="1124744"/>
              <a:ext cx="936104" cy="93610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000" dirty="0">
                  <a:solidFill>
                    <a:schemeClr val="tx2"/>
                  </a:solidFill>
                </a:rPr>
                <a:t>S1</a:t>
              </a:r>
              <a:endParaRPr lang="zh-TW" altLang="en-US" sz="3000" dirty="0">
                <a:solidFill>
                  <a:schemeClr val="tx2"/>
                </a:solidFill>
              </a:endParaRPr>
            </a:p>
          </p:txBody>
        </p:sp>
        <p:cxnSp>
          <p:nvCxnSpPr>
            <p:cNvPr id="26" name="直線接點 25">
              <a:extLst>
                <a:ext uri="{FF2B5EF4-FFF2-40B4-BE49-F238E27FC236}">
                  <a16:creationId xmlns="" xmlns:a16="http://schemas.microsoft.com/office/drawing/2014/main" id="{4B6D526F-00A3-4774-A562-3E01708BB880}"/>
                </a:ext>
              </a:extLst>
            </p:cNvPr>
            <p:cNvCxnSpPr>
              <a:cxnSpLocks/>
              <a:stCxn id="19" idx="2"/>
              <a:endCxn id="25" idx="6"/>
            </p:cNvCxnSpPr>
            <p:nvPr/>
          </p:nvCxnSpPr>
          <p:spPr>
            <a:xfrm flipH="1">
              <a:off x="3275856" y="1592796"/>
              <a:ext cx="266429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矩形 26">
              <a:extLst>
                <a:ext uri="{FF2B5EF4-FFF2-40B4-BE49-F238E27FC236}">
                  <a16:creationId xmlns="" xmlns:a16="http://schemas.microsoft.com/office/drawing/2014/main" id="{C9A38876-CEB8-4F72-BF8B-14BB784A2938}"/>
                </a:ext>
              </a:extLst>
            </p:cNvPr>
            <p:cNvSpPr/>
            <p:nvPr/>
          </p:nvSpPr>
          <p:spPr>
            <a:xfrm>
              <a:off x="3995937" y="2767308"/>
              <a:ext cx="1296144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600" dirty="0">
                  <a:solidFill>
                    <a:schemeClr val="tx2"/>
                  </a:solidFill>
                </a:rPr>
                <a:t>15 </a:t>
              </a:r>
              <a:r>
                <a:rPr lang="en-US" altLang="zh-TW" sz="2600" dirty="0" err="1">
                  <a:solidFill>
                    <a:schemeClr val="tx2"/>
                  </a:solidFill>
                </a:rPr>
                <a:t>ms</a:t>
              </a:r>
              <a:endParaRPr lang="zh-TW" altLang="en-US" sz="2600" dirty="0">
                <a:solidFill>
                  <a:schemeClr val="tx2"/>
                </a:solidFill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="" xmlns:a16="http://schemas.microsoft.com/office/drawing/2014/main" id="{34A0895A-D1E0-42B6-8AF5-FBBC27164727}"/>
                </a:ext>
              </a:extLst>
            </p:cNvPr>
            <p:cNvSpPr/>
            <p:nvPr/>
          </p:nvSpPr>
          <p:spPr>
            <a:xfrm>
              <a:off x="3959932" y="1180891"/>
              <a:ext cx="1296144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600" dirty="0">
                  <a:solidFill>
                    <a:schemeClr val="tx2"/>
                  </a:solidFill>
                </a:rPr>
                <a:t>10 </a:t>
              </a:r>
              <a:r>
                <a:rPr lang="en-US" altLang="zh-TW" sz="2600" dirty="0" err="1">
                  <a:solidFill>
                    <a:schemeClr val="tx2"/>
                  </a:solidFill>
                </a:rPr>
                <a:t>ms</a:t>
              </a:r>
              <a:endParaRPr lang="zh-TW" altLang="en-US" sz="2600" dirty="0">
                <a:solidFill>
                  <a:schemeClr val="tx2"/>
                </a:solidFill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="" xmlns:a16="http://schemas.microsoft.com/office/drawing/2014/main" id="{E2447200-0644-488D-A57E-0C201339BF21}"/>
                </a:ext>
              </a:extLst>
            </p:cNvPr>
            <p:cNvSpPr/>
            <p:nvPr/>
          </p:nvSpPr>
          <p:spPr>
            <a:xfrm>
              <a:off x="6156176" y="2741460"/>
              <a:ext cx="1296144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600" dirty="0">
                  <a:solidFill>
                    <a:schemeClr val="tx2"/>
                  </a:solidFill>
                </a:rPr>
                <a:t>5 </a:t>
              </a:r>
              <a:r>
                <a:rPr lang="en-US" altLang="zh-TW" sz="2600" dirty="0" err="1">
                  <a:solidFill>
                    <a:schemeClr val="tx2"/>
                  </a:solidFill>
                </a:rPr>
                <a:t>ms</a:t>
              </a:r>
              <a:endParaRPr lang="zh-TW" altLang="en-US" sz="2600" dirty="0">
                <a:solidFill>
                  <a:schemeClr val="tx2"/>
                </a:solidFill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="" xmlns:a16="http://schemas.microsoft.com/office/drawing/2014/main" id="{A23200DB-C42B-4C70-8931-91A16DBB5CC2}"/>
                </a:ext>
              </a:extLst>
            </p:cNvPr>
            <p:cNvSpPr/>
            <p:nvPr/>
          </p:nvSpPr>
          <p:spPr>
            <a:xfrm>
              <a:off x="3923928" y="4168870"/>
              <a:ext cx="1296144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600" dirty="0">
                  <a:solidFill>
                    <a:schemeClr val="tx2"/>
                  </a:solidFill>
                </a:rPr>
                <a:t>10 </a:t>
              </a:r>
              <a:r>
                <a:rPr lang="en-US" altLang="zh-TW" sz="2600" dirty="0" err="1">
                  <a:solidFill>
                    <a:schemeClr val="tx2"/>
                  </a:solidFill>
                </a:rPr>
                <a:t>ms</a:t>
              </a:r>
              <a:endParaRPr lang="zh-TW" altLang="en-US" sz="2600" dirty="0">
                <a:solidFill>
                  <a:schemeClr val="tx2"/>
                </a:solidFill>
              </a:endParaRP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34A0895A-D1E0-42B6-8AF5-FBBC27164727}"/>
              </a:ext>
            </a:extLst>
          </p:cNvPr>
          <p:cNvSpPr/>
          <p:nvPr/>
        </p:nvSpPr>
        <p:spPr>
          <a:xfrm>
            <a:off x="6516216" y="4545928"/>
            <a:ext cx="2880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0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="" xmlns:a16="http://schemas.microsoft.com/office/drawing/2014/main" id="{34A0895A-D1E0-42B6-8AF5-FBBC27164727}"/>
              </a:ext>
            </a:extLst>
          </p:cNvPr>
          <p:cNvSpPr/>
          <p:nvPr/>
        </p:nvSpPr>
        <p:spPr>
          <a:xfrm>
            <a:off x="2867253" y="4489330"/>
            <a:ext cx="288032" cy="473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0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="" xmlns:a16="http://schemas.microsoft.com/office/drawing/2014/main" id="{34A0895A-D1E0-42B6-8AF5-FBBC27164727}"/>
              </a:ext>
            </a:extLst>
          </p:cNvPr>
          <p:cNvSpPr/>
          <p:nvPr/>
        </p:nvSpPr>
        <p:spPr>
          <a:xfrm>
            <a:off x="2867253" y="2127199"/>
            <a:ext cx="2880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0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="" xmlns:a16="http://schemas.microsoft.com/office/drawing/2014/main" id="{34A0895A-D1E0-42B6-8AF5-FBBC27164727}"/>
              </a:ext>
            </a:extLst>
          </p:cNvPr>
          <p:cNvSpPr/>
          <p:nvPr/>
        </p:nvSpPr>
        <p:spPr>
          <a:xfrm>
            <a:off x="6516216" y="2105201"/>
            <a:ext cx="2880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2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77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標題 27">
            <a:extLst>
              <a:ext uri="{FF2B5EF4-FFF2-40B4-BE49-F238E27FC236}">
                <a16:creationId xmlns="" xmlns:a16="http://schemas.microsoft.com/office/drawing/2014/main" id="{E0705036-20EE-4182-B905-398AC1337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</a:t>
            </a:r>
            <a:r>
              <a:rPr lang="zh-TW" altLang="en-US" dirty="0"/>
              <a:t> </a:t>
            </a:r>
            <a:r>
              <a:rPr lang="en-US" altLang="zh-TW" dirty="0"/>
              <a:t>BACON</a:t>
            </a:r>
            <a:endParaRPr lang="zh-TW" altLang="en-US" dirty="0"/>
          </a:p>
        </p:txBody>
      </p:sp>
      <p:sp>
        <p:nvSpPr>
          <p:cNvPr id="29" name="內容版面配置區 28">
            <a:extLst>
              <a:ext uri="{FF2B5EF4-FFF2-40B4-BE49-F238E27FC236}">
                <a16:creationId xmlns="" xmlns:a16="http://schemas.microsoft.com/office/drawing/2014/main" id="{CDC602D7-A549-4F19-BE6F-F78C43252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 attribute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最高 </a:t>
            </a:r>
            <a:r>
              <a:rPr lang="en-US" altLang="zh-TW" b="1" dirty="0"/>
              <a:t>(</a:t>
            </a:r>
            <a:r>
              <a:rPr lang="zh-TW" altLang="en-US" b="1" dirty="0"/>
              <a:t> </a:t>
            </a:r>
            <a:r>
              <a:rPr lang="en-US" altLang="zh-TW" b="1" dirty="0"/>
              <a:t>delay tolerance</a:t>
            </a:r>
            <a:r>
              <a:rPr lang="zh-TW" altLang="en-US" b="1" dirty="0"/>
              <a:t> 最低 </a:t>
            </a:r>
            <a:r>
              <a:rPr lang="en-US" altLang="zh-TW" b="1" dirty="0"/>
              <a:t>)</a:t>
            </a:r>
            <a:r>
              <a:rPr lang="zh-TW" altLang="en-US" dirty="0"/>
              <a:t> 的 </a:t>
            </a:r>
            <a:r>
              <a:rPr lang="en-US" altLang="zh-TW" dirty="0"/>
              <a:t>sub-group</a:t>
            </a:r>
            <a:r>
              <a:rPr lang="zh-TW" altLang="en-US" dirty="0"/>
              <a:t> 中的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median VNF </a:t>
            </a:r>
            <a:r>
              <a:rPr lang="zh-TW" altLang="en-US" dirty="0"/>
              <a:t>會優先放在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BC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最高 </a:t>
            </a:r>
            <a:r>
              <a:rPr lang="en-US" altLang="zh-TW" b="1" dirty="0"/>
              <a:t>( branch </a:t>
            </a:r>
            <a:r>
              <a:rPr lang="zh-TW" altLang="en-US" b="1" dirty="0"/>
              <a:t>最多</a:t>
            </a:r>
            <a:r>
              <a:rPr lang="en-US" altLang="zh-TW" b="1" dirty="0"/>
              <a:t> )</a:t>
            </a:r>
            <a:r>
              <a:rPr lang="en-US" altLang="zh-TW" dirty="0"/>
              <a:t> </a:t>
            </a:r>
            <a:r>
              <a:rPr lang="zh-TW" altLang="en-US" dirty="0"/>
              <a:t>的 </a:t>
            </a:r>
            <a:r>
              <a:rPr lang="en-US" altLang="zh-TW" dirty="0"/>
              <a:t>server</a:t>
            </a:r>
            <a:r>
              <a:rPr lang="zh-TW" altLang="en-US" dirty="0"/>
              <a:t> 上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17137C24-4031-44AD-B0A2-C7E37FA8B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46</a:t>
            </a:fld>
            <a:endParaRPr lang="en-US" altLang="zh-TW"/>
          </a:p>
        </p:txBody>
      </p:sp>
      <p:pic>
        <p:nvPicPr>
          <p:cNvPr id="5" name="內容版面配置區 5">
            <a:extLst>
              <a:ext uri="{FF2B5EF4-FFF2-40B4-BE49-F238E27FC236}">
                <a16:creationId xmlns="" xmlns:a16="http://schemas.microsoft.com/office/drawing/2014/main" id="{9702271E-3FA5-4FE4-9AF5-2FB8972EAE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20"/>
          <a:stretch/>
        </p:blipFill>
        <p:spPr bwMode="auto">
          <a:xfrm>
            <a:off x="379828" y="3861048"/>
            <a:ext cx="8064896" cy="184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707904" y="4653136"/>
            <a:ext cx="1584176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196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</a:t>
            </a:r>
            <a:r>
              <a:rPr lang="zh-TW" altLang="en-US" dirty="0"/>
              <a:t> </a:t>
            </a:r>
            <a:r>
              <a:rPr lang="en-US" altLang="zh-TW" dirty="0"/>
              <a:t>BACON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47</a:t>
            </a:fld>
            <a:endParaRPr lang="en-US" altLang="zh-TW"/>
          </a:p>
        </p:txBody>
      </p:sp>
      <p:pic>
        <p:nvPicPr>
          <p:cNvPr id="1026" name="Picture 2" descr="C:\Users\yxguo\Downloads\BACON -1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9810"/>
          <a:stretch/>
        </p:blipFill>
        <p:spPr bwMode="auto">
          <a:xfrm>
            <a:off x="467544" y="1539301"/>
            <a:ext cx="8208912" cy="492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347864" y="5877272"/>
            <a:ext cx="165618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572000" y="6159936"/>
            <a:ext cx="165618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81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</a:t>
            </a:r>
            <a:r>
              <a:rPr lang="zh-TW" altLang="en-US" dirty="0"/>
              <a:t> </a:t>
            </a:r>
            <a:r>
              <a:rPr lang="en-US" altLang="zh-TW" dirty="0"/>
              <a:t>BACON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B9EC-0128-4026-ACF0-03CF67F6A053}" type="slidenum">
              <a:rPr lang="en-US" altLang="zh-TW" smtClean="0"/>
              <a:pPr/>
              <a:t>48</a:t>
            </a:fld>
            <a:endParaRPr lang="en-US" altLang="zh-TW"/>
          </a:p>
        </p:txBody>
      </p:sp>
      <p:pic>
        <p:nvPicPr>
          <p:cNvPr id="2050" name="Picture 2" descr="C:\Users\yxguo\Downloads\11-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6729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7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</a:t>
            </a:r>
            <a:r>
              <a:rPr lang="zh-TW" altLang="en-US" dirty="0"/>
              <a:t> </a:t>
            </a:r>
            <a:r>
              <a:rPr lang="en-US" altLang="zh-TW" dirty="0"/>
              <a:t>BACON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49</a:t>
            </a:fld>
            <a:endParaRPr lang="en-US" altLang="zh-TW"/>
          </a:p>
        </p:txBody>
      </p:sp>
      <p:pic>
        <p:nvPicPr>
          <p:cNvPr id="3074" name="Picture 2" descr="C:\Users\yxguo\Downloads\24-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628799"/>
            <a:ext cx="8208913" cy="465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41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【</a:t>
            </a:r>
            <a:r>
              <a:rPr lang="zh-TW" altLang="en-US" sz="4000" dirty="0"/>
              <a:t>補充</a:t>
            </a:r>
            <a:r>
              <a:rPr lang="en-US" altLang="zh-TW" sz="4000" dirty="0"/>
              <a:t>】VNF</a:t>
            </a:r>
            <a:r>
              <a:rPr lang="zh-TW" altLang="en-US" sz="4000" dirty="0"/>
              <a:t> </a:t>
            </a:r>
            <a:r>
              <a:rPr lang="en-US" altLang="zh-TW" sz="4000" dirty="0"/>
              <a:t>Architecture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NFV (Network Function Virtualization) </a:t>
            </a:r>
            <a:r>
              <a:rPr lang="en-US" altLang="zh-TW" dirty="0"/>
              <a:t>services are consist of one or</a:t>
            </a:r>
            <a:r>
              <a:rPr lang="zh-TW" altLang="en-US" dirty="0"/>
              <a:t> </a:t>
            </a:r>
            <a:r>
              <a:rPr lang="en-US" altLang="zh-TW" dirty="0"/>
              <a:t>more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VNFs (Virtualized Network Function)</a:t>
            </a:r>
          </a:p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VNF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Forwarding Graph ( VNFFG ) </a:t>
            </a:r>
            <a:r>
              <a:rPr lang="en-US" altLang="zh-TW" dirty="0"/>
              <a:t>shows the overall logical connection between VNFs</a:t>
            </a:r>
          </a:p>
          <a:p>
            <a:r>
              <a:rPr lang="en-US" altLang="zh-TW" dirty="0"/>
              <a:t>also called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Function Chain (SFC)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543494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</a:t>
            </a:r>
            <a:r>
              <a:rPr lang="zh-TW" altLang="en-US" dirty="0"/>
              <a:t> </a:t>
            </a:r>
            <a:r>
              <a:rPr lang="en-US" altLang="zh-TW" dirty="0"/>
              <a:t>BACON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時間複雜度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1">
              <a:spcBef>
                <a:spcPts val="3200"/>
              </a:spcBef>
            </a:pPr>
            <a:r>
              <a:rPr lang="en-US" altLang="zh-TW" dirty="0"/>
              <a:t>The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highest order of magnitude</a:t>
            </a:r>
            <a:r>
              <a:rPr lang="en-US" altLang="zh-TW" dirty="0"/>
              <a:t> in BACON is the subroutine</a:t>
            </a:r>
            <a:r>
              <a:rPr lang="zh-TW" altLang="en-US" dirty="0"/>
              <a:t> </a:t>
            </a:r>
            <a:r>
              <a:rPr lang="en-US" altLang="zh-TW" dirty="0"/>
              <a:t>that calculates the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betweenness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centrality</a:t>
            </a:r>
            <a:r>
              <a:rPr lang="en-US" altLang="zh-TW" dirty="0"/>
              <a:t> of the vertices nodes.</a:t>
            </a:r>
          </a:p>
          <a:p>
            <a:pPr lvl="1">
              <a:spcBef>
                <a:spcPts val="3200"/>
              </a:spcBef>
            </a:pPr>
            <a:r>
              <a:rPr lang="en-US" altLang="zh-TW" dirty="0"/>
              <a:t>The worst-case scenario can be calculated by</a:t>
            </a:r>
            <a:r>
              <a:rPr lang="en-US" altLang="zh-TW" b="1" dirty="0"/>
              <a:t> finding all the combinations of the sub-groups while holding the median node then calculating the </a:t>
            </a:r>
            <a:r>
              <a:rPr lang="en-US" altLang="zh-TW" b="1" dirty="0" err="1"/>
              <a:t>betweenness</a:t>
            </a:r>
            <a:r>
              <a:rPr lang="en-US" altLang="zh-TW" b="1" dirty="0"/>
              <a:t> centrality of the median nodes</a:t>
            </a:r>
            <a:r>
              <a:rPr lang="en-US" altLang="zh-TW" dirty="0"/>
              <a:t>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50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6009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51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時間複雜度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3468"/>
              </a:spcBef>
            </a:pPr>
            <a:r>
              <a:rPr lang="zh-TW" altLang="en-US" dirty="0"/>
              <a:t> </a:t>
            </a:r>
            <a:endParaRPr lang="en-US" altLang="zh-TW" dirty="0"/>
          </a:p>
          <a:p>
            <a:pPr lvl="1">
              <a:spcBef>
                <a:spcPts val="3468"/>
              </a:spcBef>
            </a:pPr>
            <a:r>
              <a:rPr lang="en-US" altLang="zh-TW" dirty="0"/>
              <a:t>Iterating </a:t>
            </a:r>
            <a:r>
              <a:rPr lang="en-US" altLang="zh-TW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altLang="zh-TW" b="1" i="1" dirty="0"/>
              <a:t> </a:t>
            </a:r>
            <a:r>
              <a:rPr lang="en-US" altLang="zh-TW" i="1" dirty="0"/>
              <a:t> </a:t>
            </a:r>
            <a:r>
              <a:rPr lang="en-US" altLang="zh-TW" dirty="0"/>
              <a:t>times over the median node</a:t>
            </a:r>
          </a:p>
          <a:p>
            <a:pPr lvl="1">
              <a:spcBef>
                <a:spcPts val="3468"/>
              </a:spcBef>
            </a:pPr>
            <a:r>
              <a:rPr lang="en-US" altLang="zh-TW" dirty="0"/>
              <a:t> </a:t>
            </a:r>
          </a:p>
          <a:p>
            <a:pPr lvl="1">
              <a:spcBef>
                <a:spcPts val="3468"/>
              </a:spcBef>
            </a:pPr>
            <a:r>
              <a:rPr lang="en-US" altLang="zh-TW" dirty="0"/>
              <a:t> </a:t>
            </a:r>
            <a:r>
              <a:rPr lang="en-US" altLang="zh-TW" b="1" i="1" dirty="0">
                <a:solidFill>
                  <a:srgbClr val="FF0000"/>
                </a:solidFill>
              </a:rPr>
              <a:t>n</a:t>
            </a:r>
            <a:r>
              <a:rPr lang="en-US" altLang="zh-TW" b="1" dirty="0">
                <a:solidFill>
                  <a:srgbClr val="FF0000"/>
                </a:solidFill>
              </a:rPr>
              <a:t> = </a:t>
            </a:r>
            <a:r>
              <a:rPr lang="en-US" altLang="zh-TW" b="1" i="1" dirty="0">
                <a:solidFill>
                  <a:srgbClr val="FF0000"/>
                </a:solidFill>
              </a:rPr>
              <a:t>S </a:t>
            </a:r>
            <a:r>
              <a:rPr lang="en-US" altLang="zh-TW" dirty="0"/>
              <a:t>, representing # of available servers</a:t>
            </a:r>
            <a:r>
              <a:rPr lang="zh-TW" altLang="en-US" dirty="0"/>
              <a:t> </a:t>
            </a:r>
            <a:endParaRPr lang="en-US" altLang="zh-TW" dirty="0"/>
          </a:p>
          <a:p>
            <a:pPr lvl="1">
              <a:spcBef>
                <a:spcPts val="3468"/>
              </a:spcBef>
            </a:pPr>
            <a:r>
              <a:rPr lang="en-US" altLang="zh-TW" dirty="0"/>
              <a:t>                       , for </a:t>
            </a:r>
            <a:r>
              <a:rPr lang="en-US" altLang="zh-TW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zh-TW" dirty="0"/>
              <a:t> = # of available servers</a:t>
            </a:r>
            <a:endParaRPr lang="zh-TW" altLang="en-US" dirty="0"/>
          </a:p>
          <a:p>
            <a:pPr lvl="1">
              <a:spcBef>
                <a:spcPts val="3468"/>
              </a:spcBef>
            </a:pPr>
            <a:endParaRPr lang="zh-TW" altLang="en-US" dirty="0"/>
          </a:p>
        </p:txBody>
      </p:sp>
      <p:pic>
        <p:nvPicPr>
          <p:cNvPr id="7" name="Picture 2" descr="C:\Users\yxguo\Downloads\螢幕擷取畫面 2021-11-22 0716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764" y="4797152"/>
            <a:ext cx="2016003" cy="93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yxguo\Downloads\螢幕擷取畫面 2021-11-22 12062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" t="23445" r="2895" b="7361"/>
          <a:stretch/>
        </p:blipFill>
        <p:spPr bwMode="auto">
          <a:xfrm>
            <a:off x="1281975" y="1357841"/>
            <a:ext cx="4485372" cy="84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yxguo\Downloads\螢幕擷取畫面 2021-11-22 12094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764" y="2996952"/>
            <a:ext cx="4617370" cy="91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85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="" xmlns:a16="http://schemas.microsoft.com/office/drawing/2014/main" id="{6BFF12AA-5DFA-453C-822D-9B9010869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7.</a:t>
            </a:r>
            <a:r>
              <a:rPr lang="zh-TW" altLang="en-US" dirty="0"/>
              <a:t> </a:t>
            </a:r>
            <a:r>
              <a:rPr lang="en-US" altLang="zh-TW" dirty="0"/>
              <a:t>Placement Simulation</a:t>
            </a:r>
            <a:endParaRPr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="" xmlns:a16="http://schemas.microsoft.com/office/drawing/2014/main" id="{68855BA6-0F00-416B-855A-DF94CB2F2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Simulate 3-tier data center :</a:t>
            </a:r>
          </a:p>
          <a:p>
            <a:pPr lvl="1"/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Switches</a:t>
            </a:r>
            <a:r>
              <a:rPr lang="en-US" altLang="zh-TW" dirty="0"/>
              <a:t> : Connecting servers in the same rack</a:t>
            </a:r>
          </a:p>
          <a:p>
            <a:pPr lvl="1"/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Aggregation Switches ( AS )</a:t>
            </a:r>
            <a:r>
              <a:rPr lang="en-US" altLang="zh-TW" dirty="0"/>
              <a:t> : Connecting TOR Switches</a:t>
            </a:r>
          </a:p>
          <a:p>
            <a:pPr lvl="1"/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 Switches </a:t>
            </a:r>
            <a:r>
              <a:rPr lang="en-US" altLang="zh-TW" dirty="0"/>
              <a:t>: Connecting AS and acting as a gateway to external network</a:t>
            </a:r>
          </a:p>
          <a:p>
            <a:pPr lvl="1"/>
            <a:r>
              <a:rPr lang="en-US" altLang="zh-TW" dirty="0"/>
              <a:t>Communication latency between switches are generated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randomly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/>
              <a:t>and follow a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 distribution </a:t>
            </a:r>
            <a:r>
              <a:rPr lang="en-US" altLang="zh-TW" dirty="0"/>
              <a:t>for each tier</a:t>
            </a:r>
            <a:endParaRPr lang="zh-TW" altLang="en-US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="" xmlns:a16="http://schemas.microsoft.com/office/drawing/2014/main" id="{8A57A34D-DACF-463E-A20C-36E6B30B4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B9EC-0128-4026-ACF0-03CF67F6A053}" type="slidenum">
              <a:rPr lang="en-US" altLang="zh-TW" smtClean="0"/>
              <a:pPr/>
              <a:t>52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7732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7.</a:t>
            </a:r>
            <a:r>
              <a:rPr lang="zh-TW" altLang="en-US" dirty="0"/>
              <a:t> </a:t>
            </a:r>
            <a:r>
              <a:rPr lang="en-US" altLang="zh-TW" dirty="0"/>
              <a:t>Placement Simulation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實驗分成 </a:t>
            </a:r>
            <a:r>
              <a:rPr lang="en-US" altLang="zh-TW" dirty="0"/>
              <a:t>small-scale</a:t>
            </a:r>
            <a:r>
              <a:rPr lang="zh-TW" altLang="en-US" dirty="0"/>
              <a:t> 和 </a:t>
            </a:r>
            <a:r>
              <a:rPr lang="en-US" altLang="zh-TW" dirty="0"/>
              <a:t>large-scale</a:t>
            </a:r>
          </a:p>
          <a:p>
            <a:pPr lvl="1"/>
            <a:r>
              <a:rPr lang="zh-TW" altLang="en-US" dirty="0"/>
              <a:t>在 </a:t>
            </a:r>
            <a:r>
              <a:rPr lang="en-US" altLang="zh-TW" dirty="0"/>
              <a:t>large-scale</a:t>
            </a:r>
            <a:r>
              <a:rPr lang="zh-TW" altLang="en-US" dirty="0"/>
              <a:t> 中沒有 </a:t>
            </a:r>
            <a:r>
              <a:rPr lang="en-US" altLang="zh-TW" dirty="0"/>
              <a:t>MILP</a:t>
            </a:r>
            <a:r>
              <a:rPr lang="zh-TW" altLang="en-US" dirty="0"/>
              <a:t> 方案</a:t>
            </a:r>
            <a:endParaRPr lang="en-US" altLang="zh-TW" dirty="0"/>
          </a:p>
          <a:p>
            <a:r>
              <a:rPr lang="zh-TW" altLang="en-US" dirty="0"/>
              <a:t>以 </a:t>
            </a:r>
            <a:r>
              <a:rPr lang="en-US" altLang="zh-TW" dirty="0"/>
              <a:t>BACON</a:t>
            </a:r>
            <a:r>
              <a:rPr lang="zh-TW" altLang="en-US" dirty="0"/>
              <a:t> 比較 </a:t>
            </a:r>
            <a:r>
              <a:rPr lang="en-US" altLang="zh-TW" dirty="0"/>
              <a:t>MILP</a:t>
            </a:r>
            <a:r>
              <a:rPr lang="zh-TW" altLang="en-US" dirty="0"/>
              <a:t>，以及另外兩個 </a:t>
            </a:r>
            <a:r>
              <a:rPr lang="en-US" altLang="zh-TW" dirty="0"/>
              <a:t>Greedy Algorithm —</a:t>
            </a:r>
            <a:r>
              <a:rPr lang="zh-TW" altLang="en-US" dirty="0"/>
              <a:t>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NFV-agnostic</a:t>
            </a:r>
            <a:r>
              <a:rPr lang="en-US" altLang="zh-TW" dirty="0"/>
              <a:t> </a:t>
            </a:r>
            <a:r>
              <a:rPr lang="zh-TW" altLang="en-US" dirty="0"/>
              <a:t>和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Greedy-k-NFV</a:t>
            </a:r>
          </a:p>
          <a:p>
            <a:r>
              <a:rPr lang="zh-TW" altLang="en-US" dirty="0"/>
              <a:t>後者是 </a:t>
            </a:r>
            <a:r>
              <a:rPr lang="en-US" altLang="zh-TW" dirty="0"/>
              <a:t>reliability-aware and delay-constrained</a:t>
            </a:r>
            <a:r>
              <a:rPr lang="zh-TW" altLang="en-US" dirty="0"/>
              <a:t> </a:t>
            </a:r>
            <a:r>
              <a:rPr lang="en-US" altLang="zh-TW" dirty="0"/>
              <a:t>heuristic algorithm</a:t>
            </a:r>
            <a:r>
              <a:rPr lang="zh-TW" altLang="en-US" dirty="0"/>
              <a:t>，由 </a:t>
            </a:r>
            <a:r>
              <a:rPr lang="en-US" altLang="zh-TW" dirty="0"/>
              <a:t>L.</a:t>
            </a:r>
            <a:r>
              <a:rPr lang="zh-TW" altLang="en-US" dirty="0"/>
              <a:t> </a:t>
            </a:r>
            <a:r>
              <a:rPr lang="en-US" altLang="zh-TW" dirty="0"/>
              <a:t>Qu </a:t>
            </a:r>
            <a:r>
              <a:rPr lang="en-US" altLang="zh-TW" i="1" dirty="0"/>
              <a:t>et al  </a:t>
            </a:r>
            <a:r>
              <a:rPr lang="zh-TW" altLang="en-US" dirty="0"/>
              <a:t>提出於 </a:t>
            </a:r>
            <a:r>
              <a:rPr lang="en-US" altLang="zh-TW" dirty="0"/>
              <a:t>Sep, 2017 [43]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53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664971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7.</a:t>
            </a:r>
            <a:r>
              <a:rPr lang="zh-TW" altLang="en-US" dirty="0"/>
              <a:t> </a:t>
            </a:r>
            <a:r>
              <a:rPr lang="en-US" altLang="zh-TW" dirty="0"/>
              <a:t>Placement Simulation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Using </a:t>
            </a:r>
            <a:r>
              <a:rPr lang="en-US" altLang="zh-TW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vEPC</a:t>
            </a:r>
            <a:r>
              <a:rPr lang="en-US" altLang="zh-TW" dirty="0"/>
              <a:t> as the simulation use case</a:t>
            </a:r>
          </a:p>
          <a:p>
            <a:r>
              <a:rPr lang="en-US" altLang="zh-TW" dirty="0"/>
              <a:t>Considering 4 major components : </a:t>
            </a:r>
          </a:p>
          <a:p>
            <a:pPr lvl="1"/>
            <a:r>
              <a:rPr lang="en-US" altLang="zh-TW" dirty="0"/>
              <a:t>MME</a:t>
            </a:r>
          </a:p>
          <a:p>
            <a:pPr lvl="1"/>
            <a:r>
              <a:rPr lang="en-US" altLang="zh-TW" dirty="0"/>
              <a:t>HSS</a:t>
            </a:r>
          </a:p>
          <a:p>
            <a:pPr lvl="1"/>
            <a:r>
              <a:rPr lang="en-US" altLang="zh-TW" dirty="0"/>
              <a:t>SGW</a:t>
            </a:r>
          </a:p>
          <a:p>
            <a:pPr lvl="1"/>
            <a:r>
              <a:rPr lang="en-US" altLang="zh-TW" dirty="0"/>
              <a:t>PGW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54</a:t>
            </a:fld>
            <a:endParaRPr lang="en-US" altLang="zh-TW"/>
          </a:p>
        </p:txBody>
      </p:sp>
      <p:pic>
        <p:nvPicPr>
          <p:cNvPr id="6147" name="Picture 3" descr="C:\Users\yxguo\OneDrive\_暫存\NFV-Aware 圖片\LTE-EPC-archite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40968"/>
            <a:ext cx="6678934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5580112" y="3501008"/>
            <a:ext cx="1656184" cy="288032"/>
          </a:xfrm>
          <a:prstGeom prst="rect">
            <a:avLst/>
          </a:prstGeom>
          <a:solidFill>
            <a:srgbClr val="FF0000">
              <a:alpha val="2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 rot="4141246">
            <a:off x="4984169" y="4240811"/>
            <a:ext cx="1191886" cy="288032"/>
          </a:xfrm>
          <a:prstGeom prst="rect">
            <a:avLst/>
          </a:prstGeom>
          <a:solidFill>
            <a:srgbClr val="FF0000">
              <a:alpha val="2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6156176" y="4869160"/>
            <a:ext cx="1152128" cy="288032"/>
          </a:xfrm>
          <a:prstGeom prst="rect">
            <a:avLst/>
          </a:prstGeom>
          <a:solidFill>
            <a:srgbClr val="FF0000">
              <a:alpha val="2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26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7.</a:t>
            </a:r>
            <a:r>
              <a:rPr lang="zh-TW" altLang="en-US" dirty="0"/>
              <a:t> </a:t>
            </a:r>
            <a:r>
              <a:rPr lang="en-US" altLang="zh-TW" dirty="0"/>
              <a:t>Placement Simulation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55</a:t>
            </a:fld>
            <a:endParaRPr lang="en-US" altLang="zh-TW"/>
          </a:p>
        </p:txBody>
      </p:sp>
      <p:pic>
        <p:nvPicPr>
          <p:cNvPr id="5122" name="Picture 2" descr="C:\Users\yxguo\OneDrive\_暫存\NFV-Aware 圖片\Large DC datas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476" y="4005064"/>
            <a:ext cx="4903788" cy="217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yxguo\OneDrive\_暫存\NFV-Aware 圖片\Small DC datas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28800"/>
            <a:ext cx="4997451" cy="223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0309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7.</a:t>
            </a:r>
            <a:r>
              <a:rPr lang="zh-TW" altLang="en-US" dirty="0"/>
              <a:t> </a:t>
            </a:r>
            <a:r>
              <a:rPr lang="en-US" altLang="zh-TW" dirty="0"/>
              <a:t>Placement Simulation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56</a:t>
            </a:fld>
            <a:endParaRPr lang="en-US" altLang="zh-TW"/>
          </a:p>
        </p:txBody>
      </p:sp>
      <p:pic>
        <p:nvPicPr>
          <p:cNvPr id="7172" name="Picture 4" descr="C:\Users\yxguo\Downloads\螢幕擷取畫面 2021-11-22 1135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8896350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2642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7.</a:t>
            </a:r>
            <a:r>
              <a:rPr lang="zh-TW" altLang="en-US" dirty="0"/>
              <a:t> </a:t>
            </a:r>
            <a:r>
              <a:rPr lang="en-US" altLang="zh-TW" dirty="0"/>
              <a:t>Placement Simulation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57</a:t>
            </a:fld>
            <a:endParaRPr lang="en-US" altLang="zh-TW"/>
          </a:p>
        </p:txBody>
      </p:sp>
      <p:pic>
        <p:nvPicPr>
          <p:cNvPr id="1027" name="Picture 3" descr="C:\Users\yxguo\Downloads\螢幕擷取畫面 2021-11-22 2021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" y="2348880"/>
            <a:ext cx="904875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2642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7.</a:t>
            </a:r>
            <a:r>
              <a:rPr lang="zh-TW" altLang="en-US" dirty="0"/>
              <a:t> </a:t>
            </a:r>
            <a:r>
              <a:rPr lang="en-US" altLang="zh-TW" dirty="0"/>
              <a:t>Placement Simulation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58</a:t>
            </a:fld>
            <a:endParaRPr lang="en-US" altLang="zh-TW"/>
          </a:p>
        </p:txBody>
      </p:sp>
      <p:pic>
        <p:nvPicPr>
          <p:cNvPr id="1026" name="Picture 2" descr="C:\Users\yxguo\Downloads\螢幕擷取畫面 2021-11-22 2021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893445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9479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1. Introduction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1477EFBB-4607-417F-BBFC-B42230545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貢獻 </a:t>
            </a:r>
            <a:r>
              <a:rPr lang="en-US" altLang="zh-TW" dirty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dirty="0"/>
              <a:t>Propose MILP model &amp;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BACON</a:t>
            </a:r>
            <a:r>
              <a:rPr lang="en-US" altLang="zh-TW" dirty="0"/>
              <a:t> to minimizing latency between VNFCs and enhancing QoS of SFC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dirty="0"/>
              <a:t>Capture the carrier-grade</a:t>
            </a:r>
            <a:r>
              <a:rPr lang="en-US" altLang="zh-TW" dirty="0">
                <a:latin typeface="+mn-lt"/>
              </a:rPr>
              <a:t>’</a:t>
            </a:r>
            <a:r>
              <a:rPr lang="en-US" altLang="zh-TW" dirty="0"/>
              <a:t>s functionality constraints, e.g. availability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dirty="0"/>
              <a:t>Capture the VNF</a:t>
            </a:r>
            <a:r>
              <a:rPr lang="en-US" altLang="zh-TW" dirty="0">
                <a:latin typeface="+mn-lt"/>
              </a:rPr>
              <a:t>’</a:t>
            </a:r>
            <a:r>
              <a:rPr lang="en-US" altLang="zh-TW" dirty="0"/>
              <a:t>s dependencies constraints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dirty="0"/>
              <a:t>Minimize the end-to-end delay of SFC</a:t>
            </a:r>
          </a:p>
          <a:p>
            <a:pPr marL="971550" lvl="1" indent="-514350">
              <a:buFont typeface="+mj-lt"/>
              <a:buAutoNum type="arabicPeriod"/>
            </a:pPr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="" xmlns:a16="http://schemas.microsoft.com/office/drawing/2014/main" id="{DA9A96C3-B58C-4B6B-A4F8-AC70C84BF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B9EC-0128-4026-ACF0-03CF67F6A053}" type="slidenum">
              <a:rPr lang="en-US" altLang="zh-TW" smtClean="0"/>
              <a:pPr/>
              <a:t>59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4922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98A79767-EA1F-4572-9AC8-91256D0D3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【</a:t>
            </a:r>
            <a:r>
              <a:rPr lang="zh-TW" altLang="en-US" sz="4000" dirty="0"/>
              <a:t>補充</a:t>
            </a:r>
            <a:r>
              <a:rPr lang="en-US" altLang="zh-TW" sz="4000" dirty="0"/>
              <a:t>】VNF Forwarding Graph ( VNFFG )</a:t>
            </a:r>
            <a:endParaRPr lang="zh-TW" altLang="en-US" sz="4000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="" xmlns:a16="http://schemas.microsoft.com/office/drawing/2014/main" id="{9702271E-3FA5-4FE4-9AF5-2FB8972EAE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30419"/>
            <a:ext cx="7488832" cy="5104038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FCDDC1FE-AA6D-4CF6-ADFC-FC0B917E1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10339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9EC011A3-9976-4D42-B9BF-274866FB5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心得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65FC71B9-8988-4091-A677-3D061AA2C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Related work</a:t>
            </a:r>
            <a:r>
              <a:rPr lang="zh-TW" altLang="en-US" dirty="0"/>
              <a:t> 可以當作概略判斷論文品質的依據</a:t>
            </a:r>
            <a:endParaRPr lang="en-US" altLang="zh-TW" dirty="0"/>
          </a:p>
          <a:p>
            <a:r>
              <a:rPr lang="zh-TW" altLang="en-US" dirty="0" smtClean="0"/>
              <a:t>實驗設計部分值得參考</a:t>
            </a:r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CEC51E04-1ACA-4411-B0B4-E4A645A59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60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078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心得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花太多時間在單篇論文</a:t>
            </a:r>
            <a:endParaRPr lang="en-US" altLang="zh-TW" dirty="0"/>
          </a:p>
          <a:p>
            <a:pPr lvl="1"/>
            <a:r>
              <a:rPr lang="zh-TW" altLang="en-US" dirty="0"/>
              <a:t>逐行讀懂</a:t>
            </a:r>
            <a:r>
              <a:rPr lang="zh-TW" altLang="en-US" dirty="0" smtClean="0"/>
              <a:t>太耗時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不能每篇論文精讀，要有略覽和抓重點的策略</a:t>
            </a:r>
            <a:endParaRPr lang="en-US" altLang="zh-TW" dirty="0"/>
          </a:p>
          <a:p>
            <a:r>
              <a:rPr lang="zh-TW" altLang="en-US" dirty="0"/>
              <a:t>見樹不見林，對 </a:t>
            </a:r>
            <a:r>
              <a:rPr lang="en-US" altLang="zh-TW" dirty="0"/>
              <a:t>VNF</a:t>
            </a:r>
            <a:r>
              <a:rPr lang="zh-TW" altLang="en-US" dirty="0"/>
              <a:t> </a:t>
            </a:r>
            <a:r>
              <a:rPr lang="en-US" altLang="zh-TW" dirty="0"/>
              <a:t>Placement</a:t>
            </a:r>
            <a:r>
              <a:rPr lang="zh-TW" altLang="en-US" dirty="0"/>
              <a:t> </a:t>
            </a:r>
            <a:r>
              <a:rPr lang="en-US" altLang="zh-TW" dirty="0"/>
              <a:t>Problem </a:t>
            </a:r>
            <a:r>
              <a:rPr lang="zh-TW" altLang="en-US" dirty="0" smtClean="0"/>
              <a:t>理解還不夠</a:t>
            </a:r>
            <a:r>
              <a:rPr lang="zh-TW" altLang="en-US" dirty="0"/>
              <a:t>廣泛</a:t>
            </a:r>
            <a:r>
              <a:rPr lang="zh-TW" altLang="en-US" dirty="0" smtClean="0"/>
              <a:t>全面 </a:t>
            </a:r>
            <a:r>
              <a:rPr lang="en-US" altLang="zh-TW" dirty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除了 </a:t>
            </a:r>
            <a:r>
              <a:rPr lang="en-US" altLang="zh-TW" dirty="0"/>
              <a:t>Delay, Redundancy</a:t>
            </a:r>
            <a:r>
              <a:rPr lang="zh-TW" altLang="en-US" dirty="0"/>
              <a:t> 還有什麼重要因素</a:t>
            </a:r>
            <a:r>
              <a:rPr lang="en-US" altLang="zh-TW" dirty="0"/>
              <a:t>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dirty="0"/>
              <a:t>Carrier-grade</a:t>
            </a:r>
            <a:r>
              <a:rPr lang="zh-TW" altLang="en-US" dirty="0"/>
              <a:t> 的其他面向該如何達成</a:t>
            </a:r>
            <a:r>
              <a:rPr lang="en-US" altLang="zh-TW" dirty="0"/>
              <a:t>?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61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4754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="" xmlns:a16="http://schemas.microsoft.com/office/drawing/2014/main" id="{98E5558B-491E-43D0-9B8E-8E760C498B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032" y="2679055"/>
            <a:ext cx="7772400" cy="1470025"/>
          </a:xfrm>
        </p:spPr>
        <p:txBody>
          <a:bodyPr/>
          <a:lstStyle/>
          <a:p>
            <a:r>
              <a:rPr lang="en-US" altLang="zh-TW" dirty="0"/>
              <a:t>Q &amp; A</a:t>
            </a:r>
            <a:endParaRPr lang="zh-TW" altLang="en-US" dirty="0"/>
          </a:p>
        </p:txBody>
      </p:sp>
      <p:sp>
        <p:nvSpPr>
          <p:cNvPr id="6" name="副標題 5">
            <a:extLst>
              <a:ext uri="{FF2B5EF4-FFF2-40B4-BE49-F238E27FC236}">
                <a16:creationId xmlns="" xmlns:a16="http://schemas.microsoft.com/office/drawing/2014/main" id="{99B41AE2-03A7-4D16-A907-80B4ED0EF2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E339A763-B996-4DB1-8852-18A26F735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62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220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C8EBFB29-848F-48A5-8785-5632F39F2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【</a:t>
            </a:r>
            <a:r>
              <a:rPr lang="zh-TW" altLang="en-US" sz="4000" dirty="0"/>
              <a:t>補充</a:t>
            </a:r>
            <a:r>
              <a:rPr lang="en-US" altLang="zh-TW" sz="4000" dirty="0"/>
              <a:t>】VNF</a:t>
            </a:r>
            <a:r>
              <a:rPr lang="zh-TW" altLang="en-US" sz="4000" dirty="0"/>
              <a:t> </a:t>
            </a:r>
            <a:r>
              <a:rPr lang="en-US" altLang="zh-TW" sz="4000" dirty="0"/>
              <a:t>Architecture</a:t>
            </a:r>
            <a:endParaRPr lang="zh-TW" altLang="en-US" sz="4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0435BA96-589E-4010-937F-4AF9F803B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VNFFG shows the dependency relation  and some configurating attribute, e.g. </a:t>
            </a:r>
            <a:r>
              <a:rPr lang="en-US" altLang="zh-TW" b="1" dirty="0"/>
              <a:t>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delay tolerance</a:t>
            </a:r>
            <a:r>
              <a:rPr lang="en-US" altLang="zh-TW" dirty="0"/>
              <a:t>, are defined</a:t>
            </a:r>
            <a:r>
              <a:rPr lang="zh-TW" altLang="en-US" dirty="0"/>
              <a:t> </a:t>
            </a:r>
            <a:r>
              <a:rPr lang="en-US" altLang="zh-TW" dirty="0"/>
              <a:t>in this phase</a:t>
            </a:r>
          </a:p>
          <a:p>
            <a:r>
              <a:rPr lang="en-US" altLang="zh-TW" dirty="0"/>
              <a:t>When delay tolerance are violated, we called it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computational path outage ( service degradation )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8F999CA4-CC2F-43D6-8A79-819B33CEF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5805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92958BA-22D4-4DE0-8418-37ADBABEF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【</a:t>
            </a:r>
            <a:r>
              <a:rPr lang="zh-TW" altLang="en-US" dirty="0"/>
              <a:t>補充</a:t>
            </a:r>
            <a:r>
              <a:rPr lang="en-US" altLang="zh-TW" dirty="0"/>
              <a:t>】MILP Model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0413EFAC-D203-421B-9EA9-D844B79EF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r>
              <a:rPr lang="en-US" altLang="zh-TW" dirty="0"/>
              <a:t>Linear Programming :</a:t>
            </a:r>
          </a:p>
          <a:p>
            <a:endParaRPr lang="en-US" altLang="zh-TW" dirty="0"/>
          </a:p>
          <a:p>
            <a:pPr marL="0" indent="0">
              <a:buNone/>
            </a:pPr>
            <a:endParaRPr lang="en-US" altLang="zh-TW" sz="1600" dirty="0"/>
          </a:p>
          <a:p>
            <a:pPr>
              <a:spcBef>
                <a:spcPts val="4768"/>
              </a:spcBef>
            </a:pPr>
            <a:r>
              <a:rPr lang="en-US" altLang="zh-TW" dirty="0"/>
              <a:t>Integer Programming</a:t>
            </a:r>
          </a:p>
          <a:p>
            <a:pPr lvl="1"/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r>
              <a:rPr lang="en-US" altLang="zh-TW" dirty="0"/>
              <a:t> of the (decision) variables are restricted to be integers</a:t>
            </a:r>
          </a:p>
          <a:p>
            <a:pPr lvl="1"/>
            <a:r>
              <a:rPr lang="en-US" altLang="zh-TW" dirty="0"/>
              <a:t>Also refers to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Integer Linear Programming</a:t>
            </a:r>
          </a:p>
          <a:p>
            <a:pPr lvl="1"/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B5393A15-1CB3-482B-8752-CE28ED47E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8</a:t>
            </a:fld>
            <a:endParaRPr lang="en-US" altLang="zh-TW" dirty="0"/>
          </a:p>
        </p:txBody>
      </p:sp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DC9C2AE7-1DA8-4E08-A3BF-CB13AFD11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76872"/>
            <a:ext cx="4244708" cy="18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54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524C85A-774E-4CD6-8844-80F564AFC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【</a:t>
            </a:r>
            <a:r>
              <a:rPr lang="zh-TW" altLang="en-US" dirty="0"/>
              <a:t>補充</a:t>
            </a:r>
            <a:r>
              <a:rPr lang="en-US" altLang="zh-TW" dirty="0"/>
              <a:t>】MILP Model</a:t>
            </a:r>
            <a:endParaRPr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="" xmlns:a16="http://schemas.microsoft.com/office/drawing/2014/main" id="{D837ABA4-3E31-43A1-9A9D-E8537C5E3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Mixed Integer Programming</a:t>
            </a:r>
          </a:p>
          <a:p>
            <a:pPr lvl="1"/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/>
              <a:t>of the decision variables</a:t>
            </a:r>
            <a:r>
              <a:rPr lang="zh-TW" altLang="en-US" dirty="0"/>
              <a:t> </a:t>
            </a:r>
            <a:r>
              <a:rPr lang="en-US" altLang="zh-TW" dirty="0"/>
              <a:t>are allowed to be not integer ( a.k.a. linear )</a:t>
            </a:r>
          </a:p>
          <a:p>
            <a:pPr lvl="1"/>
            <a:r>
              <a:rPr lang="en-US" altLang="zh-TW" dirty="0"/>
              <a:t>Also refers to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Mixed Integer Linear Programming</a:t>
            </a:r>
            <a:endParaRPr lang="en-US" altLang="zh-TW" b="1" dirty="0"/>
          </a:p>
          <a:p>
            <a:pPr>
              <a:spcBef>
                <a:spcPts val="4768"/>
              </a:spcBef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總結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 (ILP) ⊂ MIP(MILP) ⊂ LP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9FCBAEF0-8BF8-42FE-BEF5-A09B00F69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1766274"/>
      </p:ext>
    </p:extLst>
  </p:cSld>
  <p:clrMapOvr>
    <a:masterClrMapping/>
  </p:clrMapOvr>
</p:sld>
</file>

<file path=ppt/theme/theme1.xml><?xml version="1.0" encoding="utf-8"?>
<a:theme xmlns:a="http://schemas.openxmlformats.org/drawingml/2006/main" name="MAIN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_template" id="{B95C3F1E-F9BB-4CA4-AEA6-D6DFD92E6777}" vid="{6FCCBB00-056A-4DC7-B5C9-63BBF2B6D3F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MAIN_template</Template>
  <TotalTime>3444</TotalTime>
  <Words>1928</Words>
  <Application>Microsoft Office PowerPoint</Application>
  <PresentationFormat>如螢幕大小 (4:3)</PresentationFormat>
  <Paragraphs>310</Paragraphs>
  <Slides>62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62</vt:i4>
      </vt:variant>
    </vt:vector>
  </HeadingPairs>
  <TitlesOfParts>
    <vt:vector size="63" baseType="lpstr">
      <vt:lpstr>MAIN_template</vt:lpstr>
      <vt:lpstr>Network Function Virtualization-Aware Orchestrator for Service Function Chaining Placement in the Cloud</vt:lpstr>
      <vt:lpstr>Report Outline</vt:lpstr>
      <vt:lpstr>Report Outline</vt:lpstr>
      <vt:lpstr>Abstract</vt:lpstr>
      <vt:lpstr>【補充】VNF Architecture</vt:lpstr>
      <vt:lpstr>【補充】VNF Forwarding Graph ( VNFFG )</vt:lpstr>
      <vt:lpstr>【補充】VNF Architecture</vt:lpstr>
      <vt:lpstr>【補充】MILP Model</vt:lpstr>
      <vt:lpstr>【補充】MILP Model</vt:lpstr>
      <vt:lpstr>【補充】Carrier Grade</vt:lpstr>
      <vt:lpstr>1. Introduction</vt:lpstr>
      <vt:lpstr>1. Introduction</vt:lpstr>
      <vt:lpstr>2. Background &amp; Related Work</vt:lpstr>
      <vt:lpstr>2. Background &amp; Related Work</vt:lpstr>
      <vt:lpstr>2. Background &amp; Related Work</vt:lpstr>
      <vt:lpstr>3. Motivation</vt:lpstr>
      <vt:lpstr>PowerPoint 簡報</vt:lpstr>
      <vt:lpstr>3. Motivation</vt:lpstr>
      <vt:lpstr>3. Motivation</vt:lpstr>
      <vt:lpstr>4. Problem Formulation</vt:lpstr>
      <vt:lpstr>PowerPoint 簡報</vt:lpstr>
      <vt:lpstr>4. Problem Formulation</vt:lpstr>
      <vt:lpstr>4. Problem Formulation</vt:lpstr>
      <vt:lpstr>【補充】Functional Group</vt:lpstr>
      <vt:lpstr>PowerPoint 簡報</vt:lpstr>
      <vt:lpstr>PowerPoint 簡報</vt:lpstr>
      <vt:lpstr>5. Mathematical Formulation</vt:lpstr>
      <vt:lpstr>PowerPoint 簡報</vt:lpstr>
      <vt:lpstr>PowerPoint 簡報</vt:lpstr>
      <vt:lpstr>PowerPoint 簡報</vt:lpstr>
      <vt:lpstr>【補充】P, NP, NPC, NP-hard</vt:lpstr>
      <vt:lpstr>【補充】P, NP, NPC, NP-hard</vt:lpstr>
      <vt:lpstr>5. Mathematical Formulation</vt:lpstr>
      <vt:lpstr>PowerPoint 簡報</vt:lpstr>
      <vt:lpstr>PowerPoint 簡報</vt:lpstr>
      <vt:lpstr>PowerPoint 簡報</vt:lpstr>
      <vt:lpstr>6. BACON</vt:lpstr>
      <vt:lpstr>【補充】Betweenness Centrality</vt:lpstr>
      <vt:lpstr>【補充】Betweenness Centrality</vt:lpstr>
      <vt:lpstr>【補充】Betweenness Centrality</vt:lpstr>
      <vt:lpstr>6. BACON</vt:lpstr>
      <vt:lpstr>PowerPoint 簡報</vt:lpstr>
      <vt:lpstr>6. BACON</vt:lpstr>
      <vt:lpstr>6. BACON</vt:lpstr>
      <vt:lpstr>PowerPoint 簡報</vt:lpstr>
      <vt:lpstr>6. BACON</vt:lpstr>
      <vt:lpstr>6. BACON</vt:lpstr>
      <vt:lpstr>6. BACON</vt:lpstr>
      <vt:lpstr>6. BACON</vt:lpstr>
      <vt:lpstr>6. BACON</vt:lpstr>
      <vt:lpstr>PowerPoint 簡報</vt:lpstr>
      <vt:lpstr>7. Placement Simulation</vt:lpstr>
      <vt:lpstr>7. Placement Simulation</vt:lpstr>
      <vt:lpstr>7. Placement Simulation</vt:lpstr>
      <vt:lpstr>7. Placement Simulation</vt:lpstr>
      <vt:lpstr>7. Placement Simulation</vt:lpstr>
      <vt:lpstr>7. Placement Simulation</vt:lpstr>
      <vt:lpstr>7. Placement Simulation</vt:lpstr>
      <vt:lpstr>1. Introduction</vt:lpstr>
      <vt:lpstr>心得</vt:lpstr>
      <vt:lpstr>心得</vt:lpstr>
      <vt:lpstr>Q &amp; 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郭育軒</dc:creator>
  <cp:lastModifiedBy>郭育軒</cp:lastModifiedBy>
  <cp:revision>96</cp:revision>
  <dcterms:created xsi:type="dcterms:W3CDTF">2021-11-16T10:34:16Z</dcterms:created>
  <dcterms:modified xsi:type="dcterms:W3CDTF">2021-11-24T04:32:47Z</dcterms:modified>
</cp:coreProperties>
</file>