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92" r:id="rId2"/>
    <p:sldId id="693" r:id="rId3"/>
    <p:sldId id="747" r:id="rId4"/>
    <p:sldId id="748" r:id="rId5"/>
    <p:sldId id="696" r:id="rId6"/>
    <p:sldId id="749" r:id="rId7"/>
    <p:sldId id="746" r:id="rId8"/>
  </p:sldIdLst>
  <p:sldSz cx="9144000" cy="6858000" type="screen4x3"/>
  <p:notesSz cx="6797675" cy="9928225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nlab-user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FF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87412" autoAdjust="0"/>
  </p:normalViewPr>
  <p:slideViewPr>
    <p:cSldViewPr>
      <p:cViewPr varScale="1">
        <p:scale>
          <a:sx n="99" d="100"/>
          <a:sy n="99" d="100"/>
        </p:scale>
        <p:origin x="18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4128"/>
    </p:cViewPr>
  </p:sorterViewPr>
  <p:notesViewPr>
    <p:cSldViewPr>
      <p:cViewPr varScale="1">
        <p:scale>
          <a:sx n="77" d="100"/>
          <a:sy n="77" d="100"/>
        </p:scale>
        <p:origin x="1452" y="11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674" cy="49617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hangingPunct="1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915" y="2"/>
            <a:ext cx="2946674" cy="49617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hangingPunct="1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5D68CE3B-6993-4CF0-BA64-FC0571BD932F}" type="datetimeFigureOut">
              <a:rPr lang="zh-TW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2023/12/20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30"/>
            <a:ext cx="2946674" cy="49617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hangingPunct="1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915" y="9429730"/>
            <a:ext cx="2946674" cy="496179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432C92A8-C434-47E9-9C27-677AEA8A8EBC}" type="slidenum">
              <a:rPr lang="zh-TW" altLang="en-US">
                <a:latin typeface="Times New Roman" panose="02020603050405020304" pitchFamily="18" charset="0"/>
              </a:rPr>
              <a:pPr/>
              <a:t>‹#›</a:t>
            </a:fld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78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674" cy="49617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hangingPunct="1">
              <a:defRPr kumimoji="0" sz="12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915" y="2"/>
            <a:ext cx="2946674" cy="49617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hangingPunct="1">
              <a:defRPr kumimoji="0" sz="12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C9893F2-E477-4E81-BD53-64701E1EC461}" type="datetimeFigureOut">
              <a:rPr lang="zh-TW" altLang="en-US" smtClean="0"/>
              <a:pPr>
                <a:defRPr/>
              </a:pPr>
              <a:t>2023/12/20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507" y="4716023"/>
            <a:ext cx="5436836" cy="4467934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30"/>
            <a:ext cx="2946674" cy="49617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hangingPunct="1">
              <a:defRPr kumimoji="0" sz="12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915" y="9429730"/>
            <a:ext cx="2946674" cy="496179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anose="02020603050405020304" pitchFamily="18" charset="0"/>
              </a:defRPr>
            </a:lvl1pPr>
          </a:lstStyle>
          <a:p>
            <a:fld id="{89B894D2-DDB3-426A-9283-4F11FB56BD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821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/>
          </a:p>
        </p:txBody>
      </p:sp>
      <p:sp>
        <p:nvSpPr>
          <p:cNvPr id="122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02FFDB-2002-4E68-ACAB-900E6B754F08}" type="slidenum">
              <a:rPr lang="zh-TW" altLang="en-US">
                <a:cs typeface="Times New Roman" panose="02020603050405020304" pitchFamily="18" charset="0"/>
              </a:rPr>
              <a:pPr/>
              <a:t>1</a:t>
            </a:fld>
            <a:endParaRPr lang="zh-TW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894D2-DDB3-426A-9283-4F11FB56BDA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538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894D2-DDB3-426A-9283-4F11FB56BDA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92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894D2-DDB3-426A-9283-4F11FB56BDA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832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B894D2-DDB3-426A-9283-4F11FB56BDA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66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1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3995" cy="6858000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5399085" y="6113463"/>
              <a:ext cx="3744910" cy="700087"/>
              <a:chOff x="3379" y="3851"/>
              <a:chExt cx="2359" cy="441"/>
            </a:xfrm>
          </p:grpSpPr>
          <p:pic>
            <p:nvPicPr>
              <p:cNvPr id="11" name="Picture 1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55" y="3851"/>
                <a:ext cx="483" cy="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矩形 18"/>
              <p:cNvSpPr>
                <a:spLocks noChangeArrowheads="1"/>
              </p:cNvSpPr>
              <p:nvPr/>
            </p:nvSpPr>
            <p:spPr bwMode="auto">
              <a:xfrm>
                <a:off x="3379" y="4020"/>
                <a:ext cx="196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1" hangingPunct="1"/>
                <a:r>
                  <a:rPr kumimoji="0" lang="en-US" altLang="zh-TW" sz="1000">
                    <a:solidFill>
                      <a:srgbClr val="969696"/>
                    </a:solidFill>
                    <a:latin typeface="Calibri" pitchFamily="34" charset="0"/>
                  </a:rPr>
                  <a:t>National Chung Cheng University</a:t>
                </a:r>
              </a:p>
              <a:p>
                <a:pPr algn="r" eaLnBrk="1" hangingPunct="1"/>
                <a:r>
                  <a:rPr kumimoji="0" lang="en-US" altLang="zh-TW" sz="1000">
                    <a:solidFill>
                      <a:srgbClr val="969696"/>
                    </a:solidFill>
                    <a:latin typeface="Calibri" pitchFamily="34" charset="0"/>
                  </a:rPr>
                  <a:t>Dept. Computer Science &amp; Information Engineering</a:t>
                </a:r>
              </a:p>
            </p:txBody>
          </p:sp>
        </p:grp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060" b="24757"/>
            <a:stretch>
              <a:fillRect/>
            </a:stretch>
          </p:blipFill>
          <p:spPr bwMode="auto">
            <a:xfrm>
              <a:off x="0" y="4643438"/>
              <a:ext cx="2271713" cy="2214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809"/>
            <a:stretch>
              <a:fillRect/>
            </a:stretch>
          </p:blipFill>
          <p:spPr bwMode="auto">
            <a:xfrm>
              <a:off x="2214563" y="5053013"/>
              <a:ext cx="1819275" cy="180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 l="21568" t="33981"/>
            <a:stretch>
              <a:fillRect/>
            </a:stretch>
          </p:blipFill>
          <p:spPr bwMode="auto">
            <a:xfrm>
              <a:off x="0" y="0"/>
              <a:ext cx="2286000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3567"/>
            <a:stretch>
              <a:fillRect/>
            </a:stretch>
          </p:blipFill>
          <p:spPr bwMode="auto">
            <a:xfrm>
              <a:off x="0" y="1162050"/>
              <a:ext cx="1052513" cy="398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16"/>
            <p:cNvSpPr>
              <a:spLocks noChangeArrowheads="1"/>
            </p:cNvSpPr>
            <p:nvPr/>
          </p:nvSpPr>
          <p:spPr bwMode="auto">
            <a:xfrm>
              <a:off x="142875" y="6367463"/>
              <a:ext cx="4284661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kumimoji="0" lang="en-US" altLang="zh-TW" sz="1600" b="1" dirty="0">
                  <a:latin typeface="Calibri" pitchFamily="34" charset="0"/>
                </a:rPr>
                <a:t>2023 Mobile All-IP Networking Laboratory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2"/>
            <a:ext cx="7772400" cy="1470025"/>
          </a:xfrm>
        </p:spPr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13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504600" y="5775136"/>
            <a:ext cx="2133600" cy="365125"/>
          </a:xfrm>
        </p:spPr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699FADD-8D0F-4F79-B0D0-4667CE7E4FC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457200" y="1493840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799C4-9A21-4D9B-BAD9-483784F5284E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050B-B23A-4C93-A413-630D7056BB5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 rot="5400000">
            <a:off x="3657601" y="3200402"/>
            <a:ext cx="5791200" cy="3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9A18C-BB0C-4957-AEEA-DF23DB2324A8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0E5F8-9EE4-47A5-9539-1A2F6D5ACD5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457200" y="1493840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n"/>
              <a:defRPr b="0" u="none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FFE8-7AA5-421C-94E6-73A8D66128B8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38B42-96A3-412A-9CD3-7D6C2689CFF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2BEE0-04A8-4F2A-BB7B-CBA0EFEBB555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A86F8-06F8-4595-BEF8-329ED42EABE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457200" y="1493840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8BB28-362D-47CC-A2AA-59E1861A5735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F15CA-265F-460F-8164-04222FC236C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/>
        </p:nvCxnSpPr>
        <p:spPr>
          <a:xfrm>
            <a:off x="457200" y="1493840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B26E-71A0-4CCB-B06F-16847B2A597F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8107B-43F3-4111-AF69-94C31870B70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接點 2"/>
          <p:cNvCxnSpPr/>
          <p:nvPr/>
        </p:nvCxnSpPr>
        <p:spPr>
          <a:xfrm>
            <a:off x="457200" y="1493840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2BFE-84CE-47AA-BBDA-47046B7E25C2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CB921-88B9-4AF7-A7A8-F9126E05892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7D57D-9186-4541-B346-101C744CEA39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B3E77-56A1-41B9-B254-39D22574D8F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88726-AF44-4AB7-8F37-DE0136FF32EB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534D2-4E1C-482F-B068-E85935B1CC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38F54-6E02-45A9-8676-D145CCEEB1A6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149DE-D629-479E-AF7A-35B2B3EA0D1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2" descr="logo_ppt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00800" y="6019800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-14288"/>
            <a:ext cx="76676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矩形 20"/>
          <p:cNvSpPr>
            <a:spLocks noChangeArrowheads="1"/>
          </p:cNvSpPr>
          <p:nvPr/>
        </p:nvSpPr>
        <p:spPr bwMode="auto">
          <a:xfrm>
            <a:off x="620714" y="60325"/>
            <a:ext cx="3113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altLang="zh-TW" sz="1000">
                <a:solidFill>
                  <a:srgbClr val="969696"/>
                </a:solidFill>
                <a:latin typeface="Calibri" pitchFamily="34" charset="0"/>
              </a:rPr>
              <a:t>National Chung Cheng University</a:t>
            </a:r>
          </a:p>
          <a:p>
            <a:pPr eaLnBrk="1" hangingPunct="1"/>
            <a:r>
              <a:rPr kumimoji="0" lang="en-US" altLang="zh-TW" sz="1000">
                <a:solidFill>
                  <a:srgbClr val="969696"/>
                </a:solidFill>
                <a:latin typeface="Calibri" pitchFamily="34" charset="0"/>
              </a:rPr>
              <a:t>Dept. Computer Science &amp; Information Engineering</a:t>
            </a:r>
          </a:p>
        </p:txBody>
      </p:sp>
      <p:sp>
        <p:nvSpPr>
          <p:cNvPr id="1029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30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4018B5A-7016-43D8-B46C-6D0A2E960058}" type="datetime1">
              <a:rPr lang="en-US" altLang="zh-TW" smtClean="0"/>
              <a:pPr>
                <a:defRPr/>
              </a:pPr>
              <a:t>12/20/2023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943600" y="635635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34290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600" b="1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7BA71A6-A38A-4DFE-B861-A8B87A91737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472" r:id="rId1"/>
    <p:sldLayoutId id="2147488473" r:id="rId2"/>
    <p:sldLayoutId id="2147488468" r:id="rId3"/>
    <p:sldLayoutId id="2147488474" r:id="rId4"/>
    <p:sldLayoutId id="2147488475" r:id="rId5"/>
    <p:sldLayoutId id="2147488476" r:id="rId6"/>
    <p:sldLayoutId id="2147488469" r:id="rId7"/>
    <p:sldLayoutId id="2147488470" r:id="rId8"/>
    <p:sldLayoutId id="2147488471" r:id="rId9"/>
    <p:sldLayoutId id="2147488477" r:id="rId10"/>
    <p:sldLayoutId id="214748847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3200" b="0"/>
              <a:t>進度報告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姓名</a:t>
            </a:r>
            <a:endParaRPr lang="en-US" altLang="zh-TW" sz="280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日期</a:t>
            </a:r>
            <a:r>
              <a:rPr lang="en-US" altLang="zh-TW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(YYYY/MM/DD)</a:t>
            </a:r>
          </a:p>
          <a:p>
            <a:r>
              <a:rPr lang="en-US" altLang="zh-TW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email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ADD-8D0F-4F79-B0D0-4667CE7E4FC0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78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每周進度</a:t>
            </a:r>
            <a:r>
              <a:rPr lang="en-US" altLang="zh-TW" dirty="0"/>
              <a:t>(XX/XX~XX/XX)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823306"/>
              </p:ext>
            </p:extLst>
          </p:nvPr>
        </p:nvGraphicFramePr>
        <p:xfrm>
          <a:off x="190500" y="1600200"/>
          <a:ext cx="8763000" cy="487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89112364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738766576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587369221"/>
                    </a:ext>
                  </a:extLst>
                </a:gridCol>
              </a:tblGrid>
              <a:tr h="4524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週期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6246193"/>
                  </a:ext>
                </a:extLst>
              </a:tr>
              <a:tr h="19064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今日具體規劃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70924"/>
                  </a:ext>
                </a:extLst>
              </a:tr>
              <a:tr h="17114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實際完成進度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1365661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今日總研讀時數</a:t>
                      </a:r>
                      <a:endParaRPr lang="en-US" altLang="zh-TW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/>
                        <a:t>8</a:t>
                      </a:r>
                      <a:endParaRPr lang="zh-TW" altLang="en-US" sz="1600" dirty="0"/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+mn-lt"/>
                        </a:rPr>
                        <a:t>8</a:t>
                      </a:r>
                      <a:endParaRPr lang="zh-TW" altLang="en-US" sz="1600" dirty="0">
                        <a:latin typeface="+mn-lt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9310970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是否有心得分享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無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+mn-lt"/>
                        </a:rPr>
                        <a:t>無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9041739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38B42-96A3-412A-9CD3-7D6C2689CFF8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164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每周進度</a:t>
            </a:r>
            <a:r>
              <a:rPr lang="en-US" altLang="zh-TW" dirty="0"/>
              <a:t>(XX/XX~XX/XX)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20814"/>
              </p:ext>
            </p:extLst>
          </p:nvPr>
        </p:nvGraphicFramePr>
        <p:xfrm>
          <a:off x="190500" y="1600200"/>
          <a:ext cx="8763000" cy="487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89112364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738766576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587369221"/>
                    </a:ext>
                  </a:extLst>
                </a:gridCol>
              </a:tblGrid>
              <a:tr h="4524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週期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6246193"/>
                  </a:ext>
                </a:extLst>
              </a:tr>
              <a:tr h="19064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今日具體規劃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70924"/>
                  </a:ext>
                </a:extLst>
              </a:tr>
              <a:tr h="17114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實際完成進度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1365661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今日總研讀時數</a:t>
                      </a:r>
                      <a:endParaRPr lang="en-US" altLang="zh-TW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/>
                        <a:t>8</a:t>
                      </a:r>
                      <a:endParaRPr lang="zh-TW" altLang="en-US" sz="1600" dirty="0"/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+mn-lt"/>
                        </a:rPr>
                        <a:t>8</a:t>
                      </a:r>
                      <a:endParaRPr lang="zh-TW" altLang="en-US" sz="1600" dirty="0">
                        <a:latin typeface="+mn-lt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9310970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是否有心得分享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無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+mn-lt"/>
                        </a:rPr>
                        <a:t>無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9041739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38B42-96A3-412A-9CD3-7D6C2689CFF8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044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每周進度</a:t>
            </a:r>
            <a:r>
              <a:rPr lang="en-US" altLang="zh-TW" dirty="0"/>
              <a:t>(XX/XX~XX/XX)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728375"/>
              </p:ext>
            </p:extLst>
          </p:nvPr>
        </p:nvGraphicFramePr>
        <p:xfrm>
          <a:off x="190500" y="1600200"/>
          <a:ext cx="8763000" cy="487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89112364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738766576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587369221"/>
                    </a:ext>
                  </a:extLst>
                </a:gridCol>
              </a:tblGrid>
              <a:tr h="4524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週期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)&amp;XX/XX(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6246193"/>
                  </a:ext>
                </a:extLst>
              </a:tr>
              <a:tr h="19064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今日具體規劃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70924"/>
                  </a:ext>
                </a:extLst>
              </a:tr>
              <a:tr h="17114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實際完成進度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事項</a:t>
                      </a:r>
                      <a:r>
                        <a:rPr lang="en-US" altLang="zh-TW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完成進度</a:t>
                      </a:r>
                      <a:endParaRPr lang="en-US" altLang="zh-TW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1365661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今日總研讀時數</a:t>
                      </a:r>
                      <a:endParaRPr lang="en-US" altLang="zh-TW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/>
                        <a:t>8</a:t>
                      </a:r>
                      <a:endParaRPr lang="zh-TW" altLang="en-US" sz="1600" dirty="0"/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+mn-lt"/>
                        </a:rPr>
                        <a:t>8</a:t>
                      </a:r>
                      <a:endParaRPr lang="zh-TW" altLang="en-US" sz="1600" dirty="0">
                        <a:latin typeface="+mn-lt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9310970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是否有心得分享</a:t>
                      </a:r>
                      <a:endParaRPr lang="en-US" altLang="zh-TW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無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+mn-lt"/>
                        </a:rPr>
                        <a:t>無</a:t>
                      </a:r>
                    </a:p>
                  </a:txBody>
                  <a:tcPr marL="91436" marR="91436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9041739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38B42-96A3-412A-9CD3-7D6C2689CFF8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895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說明本周</a:t>
            </a:r>
            <a:r>
              <a:rPr lang="en-US" altLang="zh-TW" sz="3600" dirty="0"/>
              <a:t>(XX/XX~XX/XX)</a:t>
            </a:r>
            <a:r>
              <a:rPr lang="zh-TW" altLang="en-US" sz="3600" dirty="0"/>
              <a:t>主要完成事項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3352800" y="6324600"/>
            <a:ext cx="2133600" cy="365125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E38B42-96A3-412A-9CD3-7D6C2689CFF8}" type="slidenum">
              <a:rPr kumimoji="0" lang="en-US" altLang="zh-TW" sz="16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6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新細明體" charset="-120"/>
              <a:cs typeface="+mn-cs"/>
            </a:endParaRP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122756"/>
              </p:ext>
            </p:extLst>
          </p:nvPr>
        </p:nvGraphicFramePr>
        <p:xfrm>
          <a:off x="609601" y="1676400"/>
          <a:ext cx="8077199" cy="2890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4058">
                  <a:extLst>
                    <a:ext uri="{9D8B030D-6E8A-4147-A177-3AD203B41FA5}">
                      <a16:colId xmlns:a16="http://schemas.microsoft.com/office/drawing/2014/main" val="2241450681"/>
                    </a:ext>
                  </a:extLst>
                </a:gridCol>
                <a:gridCol w="1923141">
                  <a:extLst>
                    <a:ext uri="{9D8B030D-6E8A-4147-A177-3AD203B41FA5}">
                      <a16:colId xmlns:a16="http://schemas.microsoft.com/office/drawing/2014/main" val="1938146388"/>
                    </a:ext>
                  </a:extLst>
                </a:gridCol>
              </a:tblGrid>
              <a:tr h="578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chemeClr val="tx1"/>
                          </a:solidFill>
                        </a:rPr>
                        <a:t>事項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XX </a:t>
                      </a:r>
                      <a:r>
                        <a:rPr lang="en-US" altLang="zh-TW" dirty="0" err="1"/>
                        <a:t>hrs</a:t>
                      </a:r>
                      <a:endParaRPr lang="en-US" altLang="zh-TW" dirty="0"/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214374"/>
                  </a:ext>
                </a:extLst>
              </a:tr>
              <a:tr h="578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chemeClr val="tx1"/>
                          </a:solidFill>
                        </a:rPr>
                        <a:t>事項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XX </a:t>
                      </a:r>
                      <a:r>
                        <a:rPr lang="en-US" altLang="zh-TW" dirty="0" err="1"/>
                        <a:t>hrs</a:t>
                      </a:r>
                      <a:endParaRPr lang="en-US" altLang="zh-TW" dirty="0"/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499572"/>
                  </a:ext>
                </a:extLst>
              </a:tr>
              <a:tr h="578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chemeClr val="tx1"/>
                          </a:solidFill>
                        </a:rPr>
                        <a:t>事項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XX </a:t>
                      </a:r>
                      <a:r>
                        <a:rPr lang="en-US" altLang="zh-TW" dirty="0" err="1"/>
                        <a:t>hrs</a:t>
                      </a:r>
                      <a:endParaRPr lang="en-US" altLang="zh-TW" dirty="0"/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587004"/>
                  </a:ext>
                </a:extLst>
              </a:tr>
              <a:tr h="578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chemeClr val="tx1"/>
                          </a:solidFill>
                        </a:rPr>
                        <a:t>開會</a:t>
                      </a:r>
                      <a:endParaRPr lang="en-US" altLang="zh-TW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X  </a:t>
                      </a:r>
                      <a:r>
                        <a:rPr lang="en-US" altLang="zh-TW" dirty="0" err="1"/>
                        <a:t>hrs</a:t>
                      </a:r>
                      <a:endParaRPr lang="en-US" altLang="zh-TW" dirty="0"/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011907"/>
                  </a:ext>
                </a:extLst>
              </a:tr>
              <a:tr h="578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/>
                        <a:t>總時數</a:t>
                      </a:r>
                      <a:endParaRPr lang="en-US" altLang="zh-TW" sz="1600" b="0" dirty="0"/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XX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 err="1"/>
                        <a:t>hrs</a:t>
                      </a:r>
                      <a:endParaRPr lang="en-US" altLang="zh-TW" dirty="0"/>
                    </a:p>
                  </a:txBody>
                  <a:tcPr marL="91436" marR="91436" marT="45711" marB="45711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361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53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4ED357-A619-4BD5-AF1E-C555BBD1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本週心得分享</a:t>
            </a:r>
            <a:r>
              <a:rPr lang="en-US" altLang="zh-TW" dirty="0"/>
              <a:t>(</a:t>
            </a:r>
            <a:r>
              <a:rPr lang="zh-TW" altLang="en-US" dirty="0"/>
              <a:t>建議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ACF1D1-2A17-4498-9A0D-A19D7B114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分享</a:t>
            </a:r>
            <a:r>
              <a:rPr lang="en-US" altLang="zh-TW" dirty="0"/>
              <a:t>1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分享</a:t>
            </a:r>
            <a:r>
              <a:rPr lang="en-US" altLang="zh-TW" dirty="0"/>
              <a:t>2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分享</a:t>
            </a:r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4CEF43E-8868-42D4-935F-F5C1457C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38B42-96A3-412A-9CD3-7D6C2689CFF8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468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4BEF81-6207-42A3-AD8A-8C23D3A9C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下週規劃</a:t>
            </a:r>
            <a:r>
              <a:rPr lang="en-US" altLang="zh-TW" dirty="0"/>
              <a:t>(</a:t>
            </a:r>
            <a:r>
              <a:rPr lang="zh-TW" altLang="en-US" dirty="0"/>
              <a:t>建議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855DA7-CCCC-43F3-9420-888FCDF02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規劃</a:t>
            </a:r>
            <a:r>
              <a:rPr lang="en-US" altLang="zh-TW" sz="2400" dirty="0"/>
              <a:t>1</a:t>
            </a:r>
          </a:p>
          <a:p>
            <a:endParaRPr lang="en-US" altLang="zh-TW" sz="2400" dirty="0"/>
          </a:p>
          <a:p>
            <a:endParaRPr lang="en-US" altLang="zh-TW" dirty="0"/>
          </a:p>
          <a:p>
            <a:r>
              <a:rPr lang="zh-TW" altLang="en-US" sz="2400" dirty="0"/>
              <a:t>規劃</a:t>
            </a:r>
            <a:r>
              <a:rPr lang="en-US" altLang="zh-TW" sz="2400" dirty="0"/>
              <a:t>2</a:t>
            </a:r>
          </a:p>
          <a:p>
            <a:endParaRPr lang="en-US" altLang="zh-TW" sz="2400" dirty="0"/>
          </a:p>
          <a:p>
            <a:endParaRPr lang="en-US" altLang="zh-TW" sz="2400" dirty="0"/>
          </a:p>
          <a:p>
            <a:r>
              <a:rPr lang="zh-TW" altLang="en-US" sz="2400" dirty="0"/>
              <a:t>規劃</a:t>
            </a:r>
            <a:r>
              <a:rPr lang="en-US" altLang="zh-TW" sz="2400" dirty="0"/>
              <a:t>3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8F495AA-927B-4E91-A467-31955F40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38B42-96A3-412A-9CD3-7D6C2689CFF8}" type="slidenum">
              <a:rPr lang="en-US" altLang="zh-TW" smtClean="0"/>
              <a:pPr/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54024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1091&quot;&gt;&lt;/object&gt;&lt;object type=&quot;2&quot; unique_id=&quot;11092&quot;&gt;&lt;object type=&quot;3&quot; unique_id=&quot;11093&quot;&gt;&lt;property id=&quot;20148&quot; value=&quot;5&quot;/&gt;&lt;property id=&quot;20300&quot; value=&quot;Slide 1&quot;/&gt;&lt;property id=&quot;20307&quot; value=&quot;459&quot;/&gt;&lt;/object&gt;&lt;object type=&quot;3&quot; unique_id=&quot;11094&quot;&gt;&lt;property id=&quot;20148&quot; value=&quot;5&quot;/&gt;&lt;property id=&quot;20300&quot; value=&quot;Slide 2 - &amp;quot;工作項目&amp;quot;&quot;/&gt;&lt;property id=&quot;20307&quot; value=&quot;468&quot;/&gt;&lt;/object&gt;&lt;object type=&quot;3&quot; unique_id=&quot;11095&quot;&gt;&lt;property id=&quot;20148&quot; value=&quot;5&quot;/&gt;&lt;property id=&quot;20300&quot; value=&quot;Slide 5&quot;/&gt;&lt;property id=&quot;20307&quot; value=&quot;467&quot;/&gt;&lt;/object&gt;&lt;object type=&quot;3&quot; unique_id=&quot;11096&quot;&gt;&lt;property id=&quot;20148&quot; value=&quot;5&quot;/&gt;&lt;property id=&quot;20300&quot; value=&quot;Slide 6 - &amp;quot;工作項目&amp;quot;&quot;/&gt;&lt;property id=&quot;20307&quot; value=&quot;460&quot;/&gt;&lt;/object&gt;&lt;object type=&quot;3&quot; unique_id=&quot;11097&quot;&gt;&lt;property id=&quot;20148&quot; value=&quot;5&quot;/&gt;&lt;property id=&quot;20300&quot; value=&quot;Slide 7 - &amp;quot;Last Week&amp;quot;&quot;/&gt;&lt;property id=&quot;20307&quot; value=&quot;461&quot;/&gt;&lt;/object&gt;&lt;object type=&quot;3&quot; unique_id=&quot;11098&quot;&gt;&lt;property id=&quot;20148&quot; value=&quot;5&quot;/&gt;&lt;property id=&quot;20300&quot; value=&quot;Slide 8 - &amp;quot;P2P with VANET&amp;quot;&quot;/&gt;&lt;property id=&quot;20307&quot; value=&quot;463&quot;/&gt;&lt;/object&gt;&lt;object type=&quot;3&quot; unique_id=&quot;11099&quot;&gt;&lt;property id=&quot;20148&quot; value=&quot;5&quot;/&gt;&lt;property id=&quot;20300&quot; value=&quot;Slide 9 - &amp;quot;P2P with VANET(cont.)&amp;quot;&quot;/&gt;&lt;property id=&quot;20307&quot; value=&quot;464&quot;/&gt;&lt;/object&gt;&lt;object type=&quot;3&quot; unique_id=&quot;11100&quot;&gt;&lt;property id=&quot;20148&quot; value=&quot;5&quot;/&gt;&lt;property id=&quot;20300&quot; value=&quot;Slide 10 - &amp;quot;SIP with VANET&amp;quot;&quot;/&gt;&lt;property id=&quot;20307&quot; value=&quot;465&quot;/&gt;&lt;/object&gt;&lt;object type=&quot;3&quot; unique_id=&quot;11101&quot;&gt;&lt;property id=&quot;20148&quot; value=&quot;5&quot;/&gt;&lt;property id=&quot;20300&quot; value=&quot;Slide 11 - &amp;quot;End-to-End with VANET&amp;quot;&quot;/&gt;&lt;property id=&quot;20307&quot; value=&quot;466&quot;/&gt;&lt;/object&gt;&lt;object type=&quot;3&quot; unique_id=&quot;11102&quot;&gt;&lt;property id=&quot;20148&quot; value=&quot;5&quot;/&gt;&lt;property id=&quot;20300&quot; value=&quot;Slide 12 - &amp;quot;This Week&amp;quot;&quot;/&gt;&lt;property id=&quot;20307&quot; value=&quot;462&quot;/&gt;&lt;/object&gt;&lt;object type=&quot;3&quot; unique_id=&quot;11103&quot;&gt;&lt;property id=&quot;20148&quot; value=&quot;5&quot;/&gt;&lt;property id=&quot;20300&quot; value=&quot;Slide 13&quot;/&gt;&lt;property id=&quot;20307&quot; value=&quot;454&quot;/&gt;&lt;/object&gt;&lt;object type=&quot;3&quot; unique_id=&quot;11104&quot;&gt;&lt;property id=&quot;20148&quot; value=&quot;5&quot;/&gt;&lt;property id=&quot;20300&quot; value=&quot;Slide 14 - &amp;quot;工作項目&amp;quot;&quot;/&gt;&lt;property id=&quot;20307&quot; value=&quot;455&quot;/&gt;&lt;/object&gt;&lt;object type=&quot;3&quot; unique_id=&quot;11105&quot;&gt;&lt;property id=&quot;20148&quot; value=&quot;5&quot;/&gt;&lt;property id=&quot;20300&quot; value=&quot;Slide 15 - &amp;quot;Last Week&amp;quot;&quot;/&gt;&lt;property id=&quot;20307&quot; value=&quot;456&quot;/&gt;&lt;/object&gt;&lt;object type=&quot;3&quot; unique_id=&quot;11106&quot;&gt;&lt;property id=&quot;20148&quot; value=&quot;5&quot;/&gt;&lt;property id=&quot;20300&quot; value=&quot;Slide 16&quot;/&gt;&lt;property id=&quot;20307&quot; value=&quot;458&quot;/&gt;&lt;/object&gt;&lt;object type=&quot;3&quot; unique_id=&quot;11107&quot;&gt;&lt;property id=&quot;20148&quot; value=&quot;5&quot;/&gt;&lt;property id=&quot;20300&quot; value=&quot;Slide 17 - &amp;quot;This Week&amp;quot;&quot;/&gt;&lt;property id=&quot;20307&quot; value=&quot;457&quot;/&gt;&lt;/object&gt;&lt;object type=&quot;3&quot; unique_id=&quot;11108&quot;&gt;&lt;property id=&quot;20148&quot; value=&quot;5&quot;/&gt;&lt;property id=&quot;20300&quot; value=&quot;Slide 18&quot;/&gt;&lt;property id=&quot;20307&quot; value=&quot;405&quot;/&gt;&lt;/object&gt;&lt;object type=&quot;3&quot; unique_id=&quot;11109&quot;&gt;&lt;property id=&quot;20148&quot; value=&quot;5&quot;/&gt;&lt;property id=&quot;20300&quot; value=&quot;Slide 19 - &amp;quot;工作項目&amp;quot;&quot;/&gt;&lt;property id=&quot;20307&quot; value=&quot;406&quot;/&gt;&lt;/object&gt;&lt;object type=&quot;3&quot; unique_id=&quot;11110&quot;&gt;&lt;property id=&quot;20148&quot; value=&quot;5&quot;/&gt;&lt;property id=&quot;20300&quot; value=&quot;Slide 20 - &amp;quot;Last Week&amp;quot;&quot;/&gt;&lt;property id=&quot;20307&quot; value=&quot;450&quot;/&gt;&lt;/object&gt;&lt;object type=&quot;3&quot; unique_id=&quot;11111&quot;&gt;&lt;property id=&quot;20148&quot; value=&quot;5&quot;/&gt;&lt;property id=&quot;20300&quot; value=&quot;Slide 21&quot;/&gt;&lt;property id=&quot;20307&quot; value=&quot;451&quot;/&gt;&lt;/object&gt;&lt;object type=&quot;3&quot; unique_id=&quot;11112&quot;&gt;&lt;property id=&quot;20148&quot; value=&quot;5&quot;/&gt;&lt;property id=&quot;20300&quot; value=&quot;Slide 22&quot;/&gt;&lt;property id=&quot;20307&quot; value=&quot;453&quot;/&gt;&lt;/object&gt;&lt;object type=&quot;3&quot; unique_id=&quot;11113&quot;&gt;&lt;property id=&quot;20148&quot; value=&quot;5&quot;/&gt;&lt;property id=&quot;20300&quot; value=&quot;Slide 23 - &amp;quot;This Week&amp;quot;&quot;/&gt;&lt;property id=&quot;20307&quot; value=&quot;452&quot;/&gt;&lt;/object&gt;&lt;object type=&quot;3&quot; unique_id=&quot;11321&quot;&gt;&lt;property id=&quot;20148&quot; value=&quot;5&quot;/&gt;&lt;property id=&quot;20300&quot; value=&quot;Slide 3 - &amp;quot;Last Week&amp;quot;&quot;/&gt;&lt;property id=&quot;20307&quot; value=&quot;469&quot;/&gt;&lt;/object&gt;&lt;object type=&quot;3&quot; unique_id=&quot;11394&quot;&gt;&lt;property id=&quot;20148&quot; value=&quot;5&quot;/&gt;&lt;property id=&quot;20300&quot; value=&quot;Slide 4 - &amp;quot;This Week&amp;quot;&quot;/&gt;&lt;property id=&quot;20307&quot; value=&quot;470&quot;/&gt;&lt;/object&gt;&lt;/object&gt;&lt;/object&gt;&lt;/database&gt;"/>
</p:tagLst>
</file>

<file path=ppt/theme/theme1.xml><?xml version="1.0" encoding="utf-8"?>
<a:theme xmlns:a="http://schemas.openxmlformats.org/drawingml/2006/main" name="MAIN.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">
      <a:majorFont>
        <a:latin typeface="Times New Roman"/>
        <a:ea typeface="Times New Roman"/>
        <a:cs typeface=""/>
      </a:majorFont>
      <a:minorFont>
        <a:latin typeface="Times New Roman"/>
        <a:ea typeface="Times New Rom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2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MAIN.template</Template>
  <TotalTime>3360</TotalTime>
  <Words>333</Words>
  <Application>Microsoft Office PowerPoint</Application>
  <PresentationFormat>如螢幕大小 (4:3)</PresentationFormat>
  <Paragraphs>115</Paragraphs>
  <Slides>7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Microsoft JhengHei UI</vt:lpstr>
      <vt:lpstr>微軟正黑體</vt:lpstr>
      <vt:lpstr>新細明體</vt:lpstr>
      <vt:lpstr>Arial</vt:lpstr>
      <vt:lpstr>Calibri</vt:lpstr>
      <vt:lpstr>Times New Roman</vt:lpstr>
      <vt:lpstr>Wingdings</vt:lpstr>
      <vt:lpstr>MAIN.template</vt:lpstr>
      <vt:lpstr>進度報告</vt:lpstr>
      <vt:lpstr>每周進度(XX/XX~XX/XX)</vt:lpstr>
      <vt:lpstr>每周進度(XX/XX~XX/XX)</vt:lpstr>
      <vt:lpstr>每周進度(XX/XX~XX/XX)</vt:lpstr>
      <vt:lpstr>說明本周(XX/XX~XX/XX)主要完成事項</vt:lpstr>
      <vt:lpstr>本週心得分享(建議)</vt:lpstr>
      <vt:lpstr>下週規劃(建議)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Meeting</dc:title>
  <dc:creator>Dominic</dc:creator>
  <cp:lastModifiedBy>chen</cp:lastModifiedBy>
  <cp:revision>10104</cp:revision>
  <cp:lastPrinted>2015-10-16T09:02:33Z</cp:lastPrinted>
  <dcterms:created xsi:type="dcterms:W3CDTF">2009-04-12T18:22:11Z</dcterms:created>
  <dcterms:modified xsi:type="dcterms:W3CDTF">2023-12-20T05:43:41Z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